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91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012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2362200"/>
            <a:ext cx="91085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NÖÔNG CAÙNH VÓNH SINH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858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TOÂN VINH CHUÙA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-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THAÙNH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CA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290</a:t>
            </a:r>
            <a:endParaRPr lang="en-US">
              <a:solidFill>
                <a:prstClr val="black"/>
              </a:solidFill>
              <a:effectLst>
                <a:glow rad="127000">
                  <a:prstClr val="white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6190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290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-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NÖÔNG CAÙNH VÓNH SINH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Loái chaùnh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saün ban, böôùc tôùi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thaáy huy hoaøng.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40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290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-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NÖÔNG CAÙNH VÓNH SINH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Giôø maø toâi döïa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nöông tay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vónh sinh.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079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290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-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NÖÔNG CAÙNH VÓNH SINH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Quyeát nöông,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nöông vaøo, bình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vöôït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bao nguy bieán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khieáp kinh.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620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290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-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NÖÔNG CAÙNH VÓNH SINH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Quyeát nöông,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nöông vaøo, giôø maø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döïa nöông tay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vónh sinh.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290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290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-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NÖÔNG CAÙNH VÓNH SINH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Chaúng khieáp, chaúng phaân vaân, quyeát cöù vöõng tinh thaàn.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925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290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-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NÖÔNG CAÙNH VÓNH SINH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Giôø maø toâi döïa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nöông tay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vónh sinh.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922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290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-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NÖÔNG CAÙNH VÓNH SINH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Phöôùc thaùi thaém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taâm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luùc coù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gaàn.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703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290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-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NÖÔNG CAÙNH VÓNH SINH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Giôø maø toâi döïa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nöông tay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vónh sinh.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151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290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-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NÖÔNG CAÙNH VÓNH SINH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Quyeát nöông,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nöông vaøo, bình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vöôït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bao nguy bieán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khieáp kinh.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52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290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-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NÖÔNG CAÙNH VÓNH SINH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Quyeát nöông,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nöông vaøo, giôø maø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döïa nöông tay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vónh sinh.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701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290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-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NÖÔNG CAÙNH VÓNH SINH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Phöôùc baáy moái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giao thaân, phöôùc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baáy moái vui thaàn.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22122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290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-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NÖÔNG CAÙNH VÓNH SINH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Giôø maø toâi döïa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nöông tay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vónh sinh.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781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290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-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NÖÔNG CAÙNH VÓNH SINH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Lôùn baáy choán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an thaân, lôùn baáy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phöôùc sieâu traàn.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207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290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-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NÖÔNG CAÙNH VÓNH SINH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Giôø maø toâi döïa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nöông tay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vónh sinh.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580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290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-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NÖÔNG CAÙNH VÓNH SINH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Quyeát nöông,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nöông vaøo, bình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vöôït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bao nguy bieán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khieáp kinh.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745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290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-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NÖÔNG CAÙNH VÓNH SINH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Quyeát nöông,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nöông vaøo, giôø maø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döïa nöông tay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vónh sinh.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120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290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-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NÖÔNG CAÙNH VÓNH SINH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Cöù tieán böôùc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vöõng an, löôùt ñeán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choán thieân ñaøng.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378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290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-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NÖÔNG CAÙNH VÓNH SINH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Giôø maø toâi döïa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nöông tay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vónh sinh.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393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219</Words>
  <Application>Microsoft Office PowerPoint</Application>
  <PresentationFormat>On-screen Show (4:3)</PresentationFormat>
  <Paragraphs>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VNI-Aptima</vt:lpstr>
      <vt:lpstr>VNI-Garam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 Huynh</dc:creator>
  <cp:lastModifiedBy>Lan Kha Huynh</cp:lastModifiedBy>
  <cp:revision>6</cp:revision>
  <dcterms:created xsi:type="dcterms:W3CDTF">2014-11-01T01:32:40Z</dcterms:created>
  <dcterms:modified xsi:type="dcterms:W3CDTF">2014-11-01T01:38:29Z</dcterms:modified>
</cp:coreProperties>
</file>