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7" y="3019023"/>
            <a:ext cx="9108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ÑI TÖØNG BÖÔÙC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291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3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quanh,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giaây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theo. </a:t>
            </a:r>
          </a:p>
        </p:txBody>
      </p:sp>
    </p:spTree>
    <p:extLst>
      <p:ext uri="{BB962C8B-B14F-4D97-AF65-F5344CB8AC3E}">
        <p14:creationId xmlns:p14="http://schemas.microsoft.com/office/powerpoint/2010/main" val="402906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ñoài 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caùnh, 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toâi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 thong thaû treøo.</a:t>
            </a:r>
          </a:p>
        </p:txBody>
      </p:sp>
    </p:spTree>
    <p:extLst>
      <p:ext uri="{BB962C8B-B14F-4D97-AF65-F5344CB8AC3E}">
        <p14:creationId xmlns:p14="http://schemas.microsoft.com/office/powerpoint/2010/main" val="96761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Ñi töøng böôùc,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söông. </a:t>
            </a:r>
          </a:p>
        </p:txBody>
      </p:sp>
    </p:spTree>
    <p:extLst>
      <p:ext uri="{BB962C8B-B14F-4D97-AF65-F5344CB8AC3E}">
        <p14:creationId xmlns:p14="http://schemas.microsoft.com/office/powerpoint/2010/main" val="400398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goùt Jeâsus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ñöôøng. </a:t>
            </a:r>
          </a:p>
        </p:txBody>
      </p:sp>
    </p:spTree>
    <p:extLst>
      <p:ext uri="{BB962C8B-B14F-4D97-AF65-F5344CB8AC3E}">
        <p14:creationId xmlns:p14="http://schemas.microsoft.com/office/powerpoint/2010/main" val="401148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gaàn hôn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Jeâsus Ngaøi ôi,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ñi vöõng an. </a:t>
            </a:r>
          </a:p>
        </p:txBody>
      </p:sp>
    </p:spTree>
    <p:extLst>
      <p:ext uri="{BB962C8B-B14F-4D97-AF65-F5344CB8AC3E}">
        <p14:creationId xmlns:p14="http://schemas.microsoft.com/office/powerpoint/2010/main" val="252578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chaêm chaêm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daáu chôn Ngaøi ñi tôùi,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ñi,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ñöôøng.</a:t>
            </a:r>
          </a:p>
        </p:txBody>
      </p:sp>
    </p:spTree>
    <p:extLst>
      <p:ext uri="{BB962C8B-B14F-4D97-AF65-F5344CB8AC3E}">
        <p14:creationId xmlns:p14="http://schemas.microsoft.com/office/powerpoint/2010/main" val="296823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Ñi töøng böôùc,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söông. </a:t>
            </a:r>
          </a:p>
        </p:txBody>
      </p:sp>
    </p:spTree>
    <p:extLst>
      <p:ext uri="{BB962C8B-B14F-4D97-AF65-F5344CB8AC3E}">
        <p14:creationId xmlns:p14="http://schemas.microsoft.com/office/powerpoint/2010/main" val="174251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goùt Jeâsus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ñöôøng. </a:t>
            </a:r>
          </a:p>
        </p:txBody>
      </p:sp>
    </p:spTree>
    <p:extLst>
      <p:ext uri="{BB962C8B-B14F-4D97-AF65-F5344CB8AC3E}">
        <p14:creationId xmlns:p14="http://schemas.microsoft.com/office/powerpoint/2010/main" val="103723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Nheï nhaøng thay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theo chaân Jeâsus,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ñi vöõng an. </a:t>
            </a:r>
          </a:p>
        </p:txBody>
      </p:sp>
    </p:spTree>
    <p:extLst>
      <p:ext uri="{BB962C8B-B14F-4D97-AF65-F5344CB8AC3E}">
        <p14:creationId xmlns:p14="http://schemas.microsoft.com/office/powerpoint/2010/main" val="3330668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noi theo daáu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Ngaøi chaêm chuù,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ñi,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ñöôøng. </a:t>
            </a:r>
          </a:p>
        </p:txBody>
      </p:sp>
    </p:spTree>
    <p:extLst>
      <p:ext uri="{BB962C8B-B14F-4D97-AF65-F5344CB8AC3E}">
        <p14:creationId xmlns:p14="http://schemas.microsoft.com/office/powerpoint/2010/main" val="7219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Ñi töøng böôùc,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söông. </a:t>
            </a:r>
          </a:p>
        </p:txBody>
      </p:sp>
    </p:spTree>
    <p:extLst>
      <p:ext uri="{BB962C8B-B14F-4D97-AF65-F5344CB8AC3E}">
        <p14:creationId xmlns:p14="http://schemas.microsoft.com/office/powerpoint/2010/main" val="18351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goùt Jeâsus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ñöôøng. </a:t>
            </a:r>
          </a:p>
        </p:txBody>
      </p:sp>
    </p:spTree>
    <p:extLst>
      <p:ext uri="{BB962C8B-B14F-4D97-AF65-F5344CB8AC3E}">
        <p14:creationId xmlns:p14="http://schemas.microsoft.com/office/powerpoint/2010/main" val="214888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Jeâsus böôùc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an bình thay,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nöông saùt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tay Jeâsus. </a:t>
            </a:r>
          </a:p>
        </p:txBody>
      </p:sp>
    </p:spTree>
    <p:extLst>
      <p:ext uri="{BB962C8B-B14F-4D97-AF65-F5344CB8AC3E}">
        <p14:creationId xmlns:p14="http://schemas.microsoft.com/office/powerpoint/2010/main" val="135478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ñöa ñi ñeán ñaâu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theo ñaáy,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chaúng vöông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aùc möu keû thuø.</a:t>
            </a:r>
          </a:p>
        </p:txBody>
      </p:sp>
    </p:spTree>
    <p:extLst>
      <p:ext uri="{BB962C8B-B14F-4D97-AF65-F5344CB8AC3E}">
        <p14:creationId xmlns:p14="http://schemas.microsoft.com/office/powerpoint/2010/main" val="216035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Ñi töøng böôùc,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söông. </a:t>
            </a:r>
          </a:p>
        </p:txBody>
      </p:sp>
    </p:spTree>
    <p:extLst>
      <p:ext uri="{BB962C8B-B14F-4D97-AF65-F5344CB8AC3E}">
        <p14:creationId xmlns:p14="http://schemas.microsoft.com/office/powerpoint/2010/main" val="169526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291 - ÑI TÖØNG BÖÔÙC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böôùc,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böôùc böôùc ñi,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goùt Jeâsus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ñöôøng. </a:t>
            </a:r>
          </a:p>
        </p:txBody>
      </p:sp>
    </p:spTree>
    <p:extLst>
      <p:ext uri="{BB962C8B-B14F-4D97-AF65-F5344CB8AC3E}">
        <p14:creationId xmlns:p14="http://schemas.microsoft.com/office/powerpoint/2010/main" val="65277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343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2014-11-01T01:38:39Z</dcterms:created>
  <dcterms:modified xsi:type="dcterms:W3CDTF">2014-11-01T02:44:16Z</dcterms:modified>
</cp:coreProperties>
</file>