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750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TÖØNG GIAÂY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92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maën noàng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sang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293 – TÖØNG GIAÂY PHUÙT</a:t>
            </a:r>
          </a:p>
        </p:txBody>
      </p:sp>
    </p:spTree>
    <p:extLst>
      <p:ext uri="{BB962C8B-B14F-4D97-AF65-F5344CB8AC3E}">
        <p14:creationId xmlns:p14="http://schemas.microsoft.com/office/powerpoint/2010/main" val="112979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ñôøi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chìm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 Ngoâi.</a:t>
            </a:r>
          </a:p>
        </p:txBody>
      </p:sp>
    </p:spTree>
    <p:extLst>
      <p:ext uri="{BB962C8B-B14F-4D97-AF65-F5344CB8AC3E}">
        <p14:creationId xmlns:p14="http://schemas.microsoft.com/office/powerpoint/2010/main" val="45144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giaây phuùt,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giaây phuùt,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tha toäi nguyeän theâm caûm xuùc.</a:t>
            </a:r>
          </a:p>
        </p:txBody>
      </p:sp>
    </p:spTree>
    <p:extLst>
      <p:ext uri="{BB962C8B-B14F-4D97-AF65-F5344CB8AC3E}">
        <p14:creationId xmlns:p14="http://schemas.microsoft.com/office/powerpoint/2010/main" val="63279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Chuùa 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luøng, buoäc chaët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cuøng Chaân Chuùa thuûy chung.</a:t>
            </a:r>
          </a:p>
        </p:txBody>
      </p:sp>
    </p:spTree>
    <p:extLst>
      <p:ext uri="{BB962C8B-B14F-4D97-AF65-F5344CB8AC3E}">
        <p14:creationId xmlns:p14="http://schemas.microsoft.com/office/powerpoint/2010/main" val="324317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quyù hôn chính 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thaûnh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293 – TÖØNG GIAÂY PHUÙT</a:t>
            </a:r>
          </a:p>
        </p:txBody>
      </p:sp>
    </p:spTree>
    <p:extLst>
      <p:ext uri="{BB962C8B-B14F-4D97-AF65-F5344CB8AC3E}">
        <p14:creationId xmlns:p14="http://schemas.microsoft.com/office/powerpoint/2010/main" val="4066462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baùu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ñôøi, nguyeän 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hoâng Chuùa khoâng thoâi.</a:t>
            </a:r>
          </a:p>
        </p:txBody>
      </p:sp>
    </p:spTree>
    <p:extLst>
      <p:ext uri="{BB962C8B-B14F-4D97-AF65-F5344CB8AC3E}">
        <p14:creationId xmlns:p14="http://schemas.microsoft.com/office/powerpoint/2010/main" val="350545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giaây phuùt,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giaây phuùt,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tha toäi nguyeän theâm caûm xuùc.</a:t>
            </a:r>
          </a:p>
        </p:txBody>
      </p:sp>
    </p:spTree>
    <p:extLst>
      <p:ext uri="{BB962C8B-B14F-4D97-AF65-F5344CB8AC3E}">
        <p14:creationId xmlns:p14="http://schemas.microsoft.com/office/powerpoint/2010/main" val="368038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Chuùa 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luøng, buoäc chaët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cuøng Chaân Chuùa thuûy chung.</a:t>
            </a:r>
          </a:p>
        </p:txBody>
      </p:sp>
    </p:spTree>
    <p:extLst>
      <p:ext uri="{BB962C8B-B14F-4D97-AF65-F5344CB8AC3E}">
        <p14:creationId xmlns:p14="http://schemas.microsoft.com/office/powerpoint/2010/main" val="82817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mòt muø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293 – TÖØNG GIAÂY PHUÙT</a:t>
            </a:r>
          </a:p>
        </p:txBody>
      </p:sp>
    </p:spTree>
    <p:extLst>
      <p:ext uri="{BB962C8B-B14F-4D97-AF65-F5344CB8AC3E}">
        <p14:creationId xmlns:p14="http://schemas.microsoft.com/office/powerpoint/2010/main" val="348845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daëm daøi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sai.</a:t>
            </a:r>
          </a:p>
        </p:txBody>
      </p:sp>
    </p:spTree>
    <p:extLst>
      <p:ext uri="{BB962C8B-B14F-4D97-AF65-F5344CB8AC3E}">
        <p14:creationId xmlns:p14="http://schemas.microsoft.com/office/powerpoint/2010/main" val="22253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giaây phuùt,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giaây phuùt,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tha toäi nguyeän theâm caûm xuùc.</a:t>
            </a:r>
          </a:p>
        </p:txBody>
      </p:sp>
    </p:spTree>
    <p:extLst>
      <p:ext uri="{BB962C8B-B14F-4D97-AF65-F5344CB8AC3E}">
        <p14:creationId xmlns:p14="http://schemas.microsoft.com/office/powerpoint/2010/main" val="299332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293 – TÖØNG GIAÂY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Chuùa 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luøng, buoäc chaët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cuøng Chaân Chuùa thuûy chung.</a:t>
            </a:r>
          </a:p>
        </p:txBody>
      </p:sp>
    </p:spTree>
    <p:extLst>
      <p:ext uri="{BB962C8B-B14F-4D97-AF65-F5344CB8AC3E}">
        <p14:creationId xmlns:p14="http://schemas.microsoft.com/office/powerpoint/2010/main" val="329728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2014-11-05T04:48:06Z</dcterms:created>
  <dcterms:modified xsi:type="dcterms:W3CDTF">2014-11-05T05:20:42Z</dcterms:modified>
</cp:coreProperties>
</file>