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9" r:id="rId4"/>
    <p:sldId id="260" r:id="rId5"/>
    <p:sldId id="261" r:id="rId6"/>
    <p:sldId id="263" r:id="rId7"/>
    <p:sldId id="264" r:id="rId8"/>
    <p:sldId id="277" r:id="rId9"/>
    <p:sldId id="278" r:id="rId10"/>
    <p:sldId id="266" r:id="rId11"/>
    <p:sldId id="267" r:id="rId12"/>
    <p:sldId id="268" r:id="rId13"/>
    <p:sldId id="269" r:id="rId14"/>
    <p:sldId id="274" r:id="rId15"/>
    <p:sldId id="275" r:id="rId16"/>
    <p:sldId id="276" r:id="rId17"/>
    <p:sldId id="271" r:id="rId18"/>
    <p:sldId id="272" r:id="rId19"/>
    <p:sldId id="273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52A9F-497D-4F2D-8A42-8049135F4F5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17/11/2014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DCFE5-DA0A-432A-AABB-970034200C3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2694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52A9F-497D-4F2D-8A42-8049135F4F5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17/11/2014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4DCFE5-DA0A-432A-AABB-970034200C3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8192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465231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DÖÔNG QUANG THIEÂN QUOÁC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68580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 b="1">
                <a:effectLst>
                  <a:glow rad="127000">
                    <a:schemeClr val="bg1"/>
                  </a:glow>
                </a:effectLst>
                <a:latin typeface="VNI-Garam" panose="020B7200000000000000" pitchFamily="34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</a:rPr>
              <a:t>TOÂN VINH CHUÙA </a:t>
            </a:r>
            <a:r>
              <a:rPr lang="en-US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</a:rPr>
              <a:t>- </a:t>
            </a:r>
            <a:r>
              <a:rPr lang="en-US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</a:rPr>
              <a:t>THAÙNH CA </a:t>
            </a:r>
            <a:r>
              <a:rPr lang="en-US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</a:rPr>
              <a:t>294</a:t>
            </a:r>
            <a:endParaRPr lang="en-US">
              <a:solidFill>
                <a:prstClr val="black"/>
              </a:solidFill>
              <a:effectLst>
                <a:glow rad="127000">
                  <a:prstClr val="white"/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74898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294 – DÖÔNG QUANG THIEÂN QUOÁC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Döông quang thieân quoác naøy, Thaàn quang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chieáu ñeâm ngaøy.</a:t>
            </a:r>
          </a:p>
        </p:txBody>
      </p:sp>
    </p:spTree>
    <p:extLst>
      <p:ext uri="{BB962C8B-B14F-4D97-AF65-F5344CB8AC3E}">
        <p14:creationId xmlns:p14="http://schemas.microsoft.com/office/powerpoint/2010/main" val="99667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294 – DÖÔNG QUANG THIEÂN QUOÁC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AÙnh saùng thaùnh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toûa soi ôû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linh hoàn maõi. </a:t>
            </a:r>
          </a:p>
        </p:txBody>
      </p:sp>
    </p:spTree>
    <p:extLst>
      <p:ext uri="{BB962C8B-B14F-4D97-AF65-F5344CB8AC3E}">
        <p14:creationId xmlns:p14="http://schemas.microsoft.com/office/powerpoint/2010/main" val="2554545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294 – DÖÔNG QUANG THIEÂN QUOÁC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Ha-leâ-lu-gia!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Khieán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toâi haèng khoan khoaùi,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toâi coù Jeâsus hoaøi,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luoân haùt khen Ngaøi. </a:t>
            </a:r>
          </a:p>
        </p:txBody>
      </p:sp>
    </p:spTree>
    <p:extLst>
      <p:ext uri="{BB962C8B-B14F-4D97-AF65-F5344CB8AC3E}">
        <p14:creationId xmlns:p14="http://schemas.microsoft.com/office/powerpoint/2010/main" val="411270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294 – DÖÔNG QUANG THIEÂN QUOÁC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3.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Cuøng ñi trong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chaân quang böôùc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toâi haèng töôi saùng.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7967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294 – DÖÔNG QUANG THIEÂN QUOÁC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Mong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sôùm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voâ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thieân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ñaøng,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choán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muoân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haøo quang. </a:t>
            </a:r>
          </a:p>
        </p:txBody>
      </p:sp>
    </p:spTree>
    <p:extLst>
      <p:ext uri="{BB962C8B-B14F-4D97-AF65-F5344CB8AC3E}">
        <p14:creationId xmlns:p14="http://schemas.microsoft.com/office/powerpoint/2010/main" val="5303486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294 – DÖÔNG QUANG THIEÂN QUOÁC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Loøng naøy luoân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vui töôi böôùc leân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ñöôøng phôi phôùi.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64879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294 – DÖÔNG QUANG THIEÂN QUOÁC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Troâng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aùnh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yeâu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thöông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trôøi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vui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thoaû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muoân ñôøi.</a:t>
            </a:r>
          </a:p>
        </p:txBody>
      </p:sp>
    </p:spTree>
    <p:extLst>
      <p:ext uri="{BB962C8B-B14F-4D97-AF65-F5344CB8AC3E}">
        <p14:creationId xmlns:p14="http://schemas.microsoft.com/office/powerpoint/2010/main" val="14012567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294 – DÖÔNG QUANG THIEÂN QUOÁC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Döông quang thieân quoác naøy, Thaàn quang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chieáu ñeâm ngaøy.</a:t>
            </a:r>
          </a:p>
        </p:txBody>
      </p:sp>
    </p:spTree>
    <p:extLst>
      <p:ext uri="{BB962C8B-B14F-4D97-AF65-F5344CB8AC3E}">
        <p14:creationId xmlns:p14="http://schemas.microsoft.com/office/powerpoint/2010/main" val="36312456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294 – DÖÔNG QUANG THIEÂN QUOÁC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AÙnh saùng thaùnh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toûa soi ôû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linh hoàn maõi. </a:t>
            </a:r>
          </a:p>
        </p:txBody>
      </p:sp>
    </p:spTree>
    <p:extLst>
      <p:ext uri="{BB962C8B-B14F-4D97-AF65-F5344CB8AC3E}">
        <p14:creationId xmlns:p14="http://schemas.microsoft.com/office/powerpoint/2010/main" val="15551363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294 – DÖÔNG QUANG THIEÂN QUOÁC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Ha-leâ-lu-gia!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Khieán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toâi haèng khoan khoaùi,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toâi coù Jeâsus hoaøi,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luoân haùt khen Ngaøi. </a:t>
            </a:r>
          </a:p>
        </p:txBody>
      </p:sp>
    </p:spTree>
    <p:extLst>
      <p:ext uri="{BB962C8B-B14F-4D97-AF65-F5344CB8AC3E}">
        <p14:creationId xmlns:p14="http://schemas.microsoft.com/office/powerpoint/2010/main" val="39459246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1.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Ñöôøng trôøi nay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toâi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ñi, coù maët trôøi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soi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thaáu,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qua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nuùi non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u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tòch,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doác cao vöïc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saâu.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294 – DÖÔNG QUANG THIEÂN QUOÁC</a:t>
            </a:r>
          </a:p>
        </p:txBody>
      </p:sp>
    </p:spTree>
    <p:extLst>
      <p:ext uri="{BB962C8B-B14F-4D97-AF65-F5344CB8AC3E}">
        <p14:creationId xmlns:p14="http://schemas.microsoft.com/office/powerpoint/2010/main" val="144180289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294 – DÖÔNG QUANG THIEÂN QUOÁC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Kìa lôøi Jeâsus xöa höùa: “Ta haèng ñi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vôùi,”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oâi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höùa ngoân muoân ñôøi cao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quyù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tuyeät vôøi.</a:t>
            </a:r>
          </a:p>
        </p:txBody>
      </p:sp>
    </p:spTree>
    <p:extLst>
      <p:ext uri="{BB962C8B-B14F-4D97-AF65-F5344CB8AC3E}">
        <p14:creationId xmlns:p14="http://schemas.microsoft.com/office/powerpoint/2010/main" val="842507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294 – DÖÔNG QUANG THIEÂN QUOÁC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Döông quang thieân quoác naøy, Thaàn quang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chieáu ñeâm ngaøy.</a:t>
            </a:r>
          </a:p>
        </p:txBody>
      </p:sp>
    </p:spTree>
    <p:extLst>
      <p:ext uri="{BB962C8B-B14F-4D97-AF65-F5344CB8AC3E}">
        <p14:creationId xmlns:p14="http://schemas.microsoft.com/office/powerpoint/2010/main" val="278353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294 – DÖÔNG QUANG THIEÂN QUOÁC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AÙnh saùng thaùnh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toûa soi ôû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linh hoàn maõi. </a:t>
            </a:r>
          </a:p>
        </p:txBody>
      </p:sp>
    </p:spTree>
    <p:extLst>
      <p:ext uri="{BB962C8B-B14F-4D97-AF65-F5344CB8AC3E}">
        <p14:creationId xmlns:p14="http://schemas.microsoft.com/office/powerpoint/2010/main" val="194757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294 – DÖÔNG QUANG THIEÂN QUOÁC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Ha-leâ-lu-gia!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Khieán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toâi haèng khoan khoaùi,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toâi coù Jeâsus hoaøi,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luoân haùt khen Ngaøi. </a:t>
            </a:r>
          </a:p>
        </p:txBody>
      </p:sp>
    </p:spTree>
    <p:extLst>
      <p:ext uri="{BB962C8B-B14F-4D97-AF65-F5344CB8AC3E}">
        <p14:creationId xmlns:p14="http://schemas.microsoft.com/office/powerpoint/2010/main" val="689188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2.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Daàu muø mòt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quanh toâi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ôû treân ñaàu taêm toái, khoâng khuaát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Jeâsus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ñöôïc, Ñaáng ñöa ñöôøng toâi.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294 – DÖÔNG QUANG THIEÂN QUOÁC</a:t>
            </a:r>
          </a:p>
        </p:txBody>
      </p:sp>
    </p:spTree>
    <p:extLst>
      <p:ext uri="{BB962C8B-B14F-4D97-AF65-F5344CB8AC3E}">
        <p14:creationId xmlns:p14="http://schemas.microsoft.com/office/powerpoint/2010/main" val="2617635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294 – DÖÔNG QUANG THIEÂN QUOÁC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Ngaøi laø Chaân Quang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soi toaû muoân haøo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quang thaùnh.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99764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294 – DÖÔNG QUANG THIEÂN QUOÁC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Toâi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böôùc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theo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Ngaøi,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nhö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boùng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theo hình. 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08434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</TotalTime>
  <Words>256</Words>
  <Application>Microsoft Office PowerPoint</Application>
  <PresentationFormat>On-screen Show (4:3)</PresentationFormat>
  <Paragraphs>38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VNI-Aptima</vt:lpstr>
      <vt:lpstr>VNI-Garam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 Huynh</dc:creator>
  <cp:lastModifiedBy>Lan Kha Huynh</cp:lastModifiedBy>
  <cp:revision>9</cp:revision>
  <dcterms:created xsi:type="dcterms:W3CDTF">2014-11-05T05:20:36Z</dcterms:created>
  <dcterms:modified xsi:type="dcterms:W3CDTF">2014-11-17T15:58:26Z</dcterms:modified>
</cp:coreProperties>
</file>