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24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614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295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7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toâi laâm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thöû thaùch,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naøo xa boû.</a:t>
            </a:r>
          </a:p>
        </p:txBody>
      </p:sp>
    </p:spTree>
    <p:extLst>
      <p:ext uri="{BB962C8B-B14F-4D97-AF65-F5344CB8AC3E}">
        <p14:creationId xmlns:p14="http://schemas.microsoft.com/office/powerpoint/2010/main" val="2224371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Gaùnh toâi naëng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nhöng Jeâsus ñeâm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lieäu lo.</a:t>
            </a:r>
          </a:p>
        </p:txBody>
      </p:sp>
    </p:spTree>
    <p:extLst>
      <p:ext uri="{BB962C8B-B14F-4D97-AF65-F5344CB8AC3E}">
        <p14:creationId xmlns:p14="http://schemas.microsoft.com/office/powerpoint/2010/main" val="423179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Coøn khi taâm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ñau thöông,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baêng boù.</a:t>
            </a:r>
          </a:p>
        </p:txBody>
      </p:sp>
    </p:spTree>
    <p:extLst>
      <p:ext uri="{BB962C8B-B14F-4D97-AF65-F5344CB8AC3E}">
        <p14:creationId xmlns:p14="http://schemas.microsoft.com/office/powerpoint/2010/main" val="130044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vui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möøng thay, toâi ñöôïc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hoä phoø. </a:t>
            </a:r>
          </a:p>
        </p:txBody>
      </p:sp>
    </p:spTree>
    <p:extLst>
      <p:ext uri="{BB962C8B-B14F-4D97-AF65-F5344CB8AC3E}">
        <p14:creationId xmlns:p14="http://schemas.microsoft.com/office/powerpoint/2010/main" val="105148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yeâu thöông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gìn chu ñaùo.</a:t>
            </a:r>
          </a:p>
        </p:txBody>
      </p:sp>
    </p:spTree>
    <p:extLst>
      <p:ext uri="{BB962C8B-B14F-4D97-AF65-F5344CB8AC3E}">
        <p14:creationId xmlns:p14="http://schemas.microsoft.com/office/powerpoint/2010/main" val="387740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taân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maïng töø treân cao.</a:t>
            </a:r>
          </a:p>
        </p:txBody>
      </p:sp>
    </p:spTree>
    <p:extLst>
      <p:ext uri="{BB962C8B-B14F-4D97-AF65-F5344CB8AC3E}">
        <p14:creationId xmlns:p14="http://schemas.microsoft.com/office/powerpoint/2010/main" val="236851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Jeâsus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khi chieáu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vinh quang.</a:t>
            </a:r>
          </a:p>
        </p:txBody>
      </p:sp>
    </p:spTree>
    <p:extLst>
      <p:ext uri="{BB962C8B-B14F-4D97-AF65-F5344CB8AC3E}">
        <p14:creationId xmlns:p14="http://schemas.microsoft.com/office/powerpoint/2010/main" val="370061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luoân thuoäc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chaâu toaøn. </a:t>
            </a:r>
          </a:p>
        </p:txBody>
      </p:sp>
    </p:spTree>
    <p:extLst>
      <p:ext uri="{BB962C8B-B14F-4D97-AF65-F5344CB8AC3E}">
        <p14:creationId xmlns:p14="http://schemas.microsoft.com/office/powerpoint/2010/main" val="310586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Tuyeät nhieân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chuùt khoå naõo,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baát bình, reân sieác.</a:t>
            </a:r>
          </a:p>
        </p:txBody>
      </p:sp>
    </p:spTree>
    <p:extLst>
      <p:ext uri="{BB962C8B-B14F-4D97-AF65-F5344CB8AC3E}">
        <p14:creationId xmlns:p14="http://schemas.microsoft.com/office/powerpoint/2010/main" val="2455639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khoâng gioït </a:t>
            </a:r>
          </a:p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maét hay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öu saàu, buoàn tieác.</a:t>
            </a:r>
          </a:p>
        </p:txBody>
      </p:sp>
    </p:spTree>
    <p:extLst>
      <p:ext uri="{BB962C8B-B14F-4D97-AF65-F5344CB8AC3E}">
        <p14:creationId xmlns:p14="http://schemas.microsoft.com/office/powerpoint/2010/main" val="246677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ñeâm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Jeâsus,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5563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Moïi gian nguy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treân ngoâi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roõ bieát.</a:t>
            </a:r>
          </a:p>
        </p:txBody>
      </p:sp>
    </p:spTree>
    <p:extLst>
      <p:ext uri="{BB962C8B-B14F-4D97-AF65-F5344CB8AC3E}">
        <p14:creationId xmlns:p14="http://schemas.microsoft.com/office/powerpoint/2010/main" val="18096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ñöôøng toâi,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nhôù ñaëc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bieät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4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yeâu thöông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gìn chu ñaùo.</a:t>
            </a:r>
          </a:p>
        </p:txBody>
      </p:sp>
    </p:spTree>
    <p:extLst>
      <p:ext uri="{BB962C8B-B14F-4D97-AF65-F5344CB8AC3E}">
        <p14:creationId xmlns:p14="http://schemas.microsoft.com/office/powerpoint/2010/main" val="316729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taân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maïng töø treân cao.</a:t>
            </a:r>
          </a:p>
        </p:txBody>
      </p:sp>
    </p:spTree>
    <p:extLst>
      <p:ext uri="{BB962C8B-B14F-4D97-AF65-F5344CB8AC3E}">
        <p14:creationId xmlns:p14="http://schemas.microsoft.com/office/powerpoint/2010/main" val="231725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Jeâsus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khi chieáu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vinh quang.</a:t>
            </a:r>
          </a:p>
        </p:txBody>
      </p:sp>
    </p:spTree>
    <p:extLst>
      <p:ext uri="{BB962C8B-B14F-4D97-AF65-F5344CB8AC3E}">
        <p14:creationId xmlns:p14="http://schemas.microsoft.com/office/powerpoint/2010/main" val="358093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luoân thuoäc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chaâu toaøn. </a:t>
            </a:r>
          </a:p>
        </p:txBody>
      </p:sp>
    </p:spTree>
    <p:extLst>
      <p:ext uri="{BB962C8B-B14F-4D97-AF65-F5344CB8AC3E}">
        <p14:creationId xmlns:p14="http://schemas.microsoft.com/office/powerpoint/2010/main" val="304627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Hoài toâi yeáu ñuoái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Jeâsus haèng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caûm bieát.</a:t>
            </a:r>
          </a:p>
        </p:txBody>
      </p:sp>
    </p:spTree>
    <p:extLst>
      <p:ext uri="{BB962C8B-B14F-4D97-AF65-F5344CB8AC3E}">
        <p14:creationId xmlns:p14="http://schemas.microsoft.com/office/powerpoint/2010/main" val="169293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Baát caâu bònh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 Jeâsus y trò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heát.</a:t>
            </a:r>
          </a:p>
        </p:txBody>
      </p:sp>
    </p:spTree>
    <p:extLst>
      <p:ext uri="{BB962C8B-B14F-4D97-AF65-F5344CB8AC3E}">
        <p14:creationId xmlns:p14="http://schemas.microsoft.com/office/powerpoint/2010/main" val="248452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Raøy 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aâu, hanh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truaân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hung, kieát.</a:t>
            </a:r>
          </a:p>
        </p:txBody>
      </p:sp>
    </p:spTree>
    <p:extLst>
      <p:ext uri="{BB962C8B-B14F-4D97-AF65-F5344CB8AC3E}">
        <p14:creationId xmlns:p14="http://schemas.microsoft.com/office/powerpoint/2010/main" val="259554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Jeâsus gaàn toâi,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ñeâm ngaøy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ly bieät.</a:t>
            </a:r>
          </a:p>
        </p:txBody>
      </p:sp>
    </p:spTree>
    <p:extLst>
      <p:ext uri="{BB962C8B-B14F-4D97-AF65-F5344CB8AC3E}">
        <p14:creationId xmlns:p14="http://schemas.microsoft.com/office/powerpoint/2010/main" val="264253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Soáng chung cuøng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taân sinh maïng thuaàn khieát.</a:t>
            </a:r>
          </a:p>
        </p:txBody>
      </p:sp>
    </p:spTree>
    <p:extLst>
      <p:ext uri="{BB962C8B-B14F-4D97-AF65-F5344CB8AC3E}">
        <p14:creationId xmlns:p14="http://schemas.microsoft.com/office/powerpoint/2010/main" val="13889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yeâu thöông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gìn chu ñaùo.</a:t>
            </a:r>
          </a:p>
        </p:txBody>
      </p:sp>
    </p:spTree>
    <p:extLst>
      <p:ext uri="{BB962C8B-B14F-4D97-AF65-F5344CB8AC3E}">
        <p14:creationId xmlns:p14="http://schemas.microsoft.com/office/powerpoint/2010/main" val="107836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taân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maïng töø treân cao.</a:t>
            </a:r>
          </a:p>
        </p:txBody>
      </p:sp>
    </p:spTree>
    <p:extLst>
      <p:ext uri="{BB962C8B-B14F-4D97-AF65-F5344CB8AC3E}">
        <p14:creationId xmlns:p14="http://schemas.microsoft.com/office/powerpoint/2010/main" val="66644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Jeâsus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khi chieáu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vinh quang.</a:t>
            </a:r>
          </a:p>
        </p:txBody>
      </p:sp>
    </p:spTree>
    <p:extLst>
      <p:ext uri="{BB962C8B-B14F-4D97-AF65-F5344CB8AC3E}">
        <p14:creationId xmlns:p14="http://schemas.microsoft.com/office/powerpoint/2010/main" val="312742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luoân thuoäc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chaâu toaøn. </a:t>
            </a:r>
          </a:p>
        </p:txBody>
      </p:sp>
    </p:spTree>
    <p:extLst>
      <p:ext uri="{BB962C8B-B14F-4D97-AF65-F5344CB8AC3E}">
        <p14:creationId xmlns:p14="http://schemas.microsoft.com/office/powerpoint/2010/main" val="100954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Jeâsus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khi vinh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phaùt tieát.</a:t>
            </a:r>
          </a:p>
        </p:txBody>
      </p:sp>
    </p:spTree>
    <p:extLst>
      <p:ext uri="{BB962C8B-B14F-4D97-AF65-F5344CB8AC3E}">
        <p14:creationId xmlns:p14="http://schemas.microsoft.com/office/powerpoint/2010/main" val="370944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luoân thuoäc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chaân thieät.</a:t>
            </a:r>
          </a:p>
        </p:txBody>
      </p:sp>
    </p:spTree>
    <p:extLst>
      <p:ext uri="{BB962C8B-B14F-4D97-AF65-F5344CB8AC3E}">
        <p14:creationId xmlns:p14="http://schemas.microsoft.com/office/powerpoint/2010/main" val="429338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yeâu thöông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gìn chu ñaùo.</a:t>
            </a:r>
          </a:p>
        </p:txBody>
      </p:sp>
    </p:spTree>
    <p:extLst>
      <p:ext uri="{BB962C8B-B14F-4D97-AF65-F5344CB8AC3E}">
        <p14:creationId xmlns:p14="http://schemas.microsoft.com/office/powerpoint/2010/main" val="49109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moãi phuùt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höôûng taân sinh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maïng töø treân cao.</a:t>
            </a:r>
          </a:p>
        </p:txBody>
      </p:sp>
    </p:spTree>
    <p:extLst>
      <p:ext uri="{BB962C8B-B14F-4D97-AF65-F5344CB8AC3E}">
        <p14:creationId xmlns:p14="http://schemas.microsoft.com/office/powerpoint/2010/main" val="8263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Nhìn Jeâsus troâng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mong khi chieáu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aùnh vinh quang.</a:t>
            </a:r>
          </a:p>
        </p:txBody>
      </p:sp>
    </p:spTree>
    <p:extLst>
      <p:ext uri="{BB962C8B-B14F-4D97-AF65-F5344CB8AC3E}">
        <p14:creationId xmlns:p14="http://schemas.microsoft.com/office/powerpoint/2010/main" val="123663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295 - LUOÂN MOÃI PHUÙT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toâi luoân thuoäc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chaâu toaøn. </a:t>
            </a:r>
          </a:p>
        </p:txBody>
      </p:sp>
    </p:spTree>
    <p:extLst>
      <p:ext uri="{BB962C8B-B14F-4D97-AF65-F5344CB8AC3E}">
        <p14:creationId xmlns:p14="http://schemas.microsoft.com/office/powerpoint/2010/main" val="406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358</Words>
  <Application>Microsoft Office PowerPoint</Application>
  <PresentationFormat>On-screen Show (4:3)</PresentationFormat>
  <Paragraphs>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VNI-Aptima</vt:lpstr>
      <vt:lpstr>VNI-Garam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9</cp:revision>
  <dcterms:created xsi:type="dcterms:W3CDTF">2014-11-17T15:58:41Z</dcterms:created>
  <dcterms:modified xsi:type="dcterms:W3CDTF">2014-11-29T15:40:09Z</dcterms:modified>
</cp:coreProperties>
</file>