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1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886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OÂI,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Jeâsus nguoàn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veû loøng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laø phaàn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thöôûng töông lai.</a:t>
            </a:r>
          </a:p>
        </p:txBody>
      </p:sp>
    </p:spTree>
    <p:extLst>
      <p:ext uri="{BB962C8B-B14F-4D97-AF65-F5344CB8AC3E}">
        <p14:creationId xmlns:p14="http://schemas.microsoft.com/office/powerpoint/2010/main" val="3826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Chuùa hieån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hieän thôøi,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ñôøi vinh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hai.</a:t>
            </a:r>
          </a:p>
        </p:txBody>
      </p:sp>
    </p:spTree>
    <p:extLst>
      <p:ext uri="{BB962C8B-B14F-4D97-AF65-F5344CB8AC3E}">
        <p14:creationId xmlns:p14="http://schemas.microsoft.com/office/powerpoint/2010/main" val="167567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oâi, 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nieäm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thay!</a:t>
            </a:r>
          </a:p>
        </p:txBody>
      </p:sp>
    </p:spTree>
    <p:extLst>
      <p:ext uri="{BB962C8B-B14F-4D97-AF65-F5344CB8AC3E}">
        <p14:creationId xmlns:p14="http://schemas.microsoft.com/office/powerpoint/2010/main" val="3389922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Huoáng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caøng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taøy.</a:t>
            </a:r>
          </a:p>
        </p:txBody>
      </p:sp>
    </p:spTree>
    <p:extLst>
      <p:ext uri="{BB962C8B-B14F-4D97-AF65-F5344CB8AC3E}">
        <p14:creationId xmlns:p14="http://schemas.microsoft.com/office/powerpoint/2010/main" val="165833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vaên chöông naøo, khoâng kyù löïc ai, töôøng thuaät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vinh oai.</a:t>
            </a:r>
          </a:p>
        </p:txBody>
      </p:sp>
    </p:spTree>
    <p:extLst>
      <p:ext uri="{BB962C8B-B14F-4D97-AF65-F5344CB8AC3E}">
        <p14:creationId xmlns:p14="http://schemas.microsoft.com/office/powerpoint/2010/main" val="365034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chaúng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chi so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Ngaøi, Jeâsus,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nhaân loaïi.</a:t>
            </a:r>
          </a:p>
        </p:txBody>
      </p:sp>
    </p:spTree>
    <p:extLst>
      <p:ext uri="{BB962C8B-B14F-4D97-AF65-F5344CB8AC3E}">
        <p14:creationId xmlns:p14="http://schemas.microsoft.com/office/powerpoint/2010/main" val="39666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Soâng vui möøng,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Suoái caäy troâng,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goäi loøng töø toán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 thöông.</a:t>
            </a:r>
          </a:p>
        </p:txBody>
      </p:sp>
    </p:spTree>
    <p:extLst>
      <p:ext uri="{BB962C8B-B14F-4D97-AF65-F5344CB8AC3E}">
        <p14:creationId xmlns:p14="http://schemas.microsoft.com/office/powerpoint/2010/main" val="241510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keû saåy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ôn khoan hoàng,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kieám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ñoaùi thöông.</a:t>
            </a:r>
          </a:p>
        </p:txBody>
      </p:sp>
    </p:spTree>
    <p:extLst>
      <p:ext uri="{BB962C8B-B14F-4D97-AF65-F5344CB8AC3E}">
        <p14:creationId xmlns:p14="http://schemas.microsoft.com/office/powerpoint/2010/main" val="14747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hoan nghinh Ngaøi, ôn phöôùc döôøng bao, ñôøi ñôøi mieäng,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buùt nan mieâu.</a:t>
            </a:r>
          </a:p>
        </p:txBody>
      </p:sp>
    </p:spTree>
    <p:extLst>
      <p:ext uri="{BB962C8B-B14F-4D97-AF65-F5344CB8AC3E}">
        <p14:creationId xmlns:p14="http://schemas.microsoft.com/office/powerpoint/2010/main" val="42702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296 - JEÂSUS OÂI, DAÀU NAY CHÆ NIEÄM NGAØI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AÙi ñöùc Chuùa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saâu möïc naøo,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taän duy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Chuùa yeâu.</a:t>
            </a:r>
          </a:p>
        </p:txBody>
      </p:sp>
    </p:spTree>
    <p:extLst>
      <p:ext uri="{BB962C8B-B14F-4D97-AF65-F5344CB8AC3E}">
        <p14:creationId xmlns:p14="http://schemas.microsoft.com/office/powerpoint/2010/main" val="173996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2014-11-29T15:40:20Z</dcterms:created>
  <dcterms:modified xsi:type="dcterms:W3CDTF">2014-11-29T15:45:56Z</dcterms:modified>
</cp:coreProperties>
</file>