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0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5383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THAÄT HAÏNH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THAY!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297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526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haïnh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khi taêm toái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nhaän bieát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Chuùa ôû vôùi.</a:t>
            </a:r>
          </a:p>
        </p:txBody>
      </p:sp>
    </p:spTree>
    <p:extLst>
      <p:ext uri="{BB962C8B-B14F-4D97-AF65-F5344CB8AC3E}">
        <p14:creationId xmlns:p14="http://schemas.microsoft.com/office/powerpoint/2010/main" val="407436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baáy taâm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ñôn sô tin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ñôøi.</a:t>
            </a:r>
          </a:p>
        </p:txBody>
      </p:sp>
    </p:spTree>
    <p:extLst>
      <p:ext uri="{BB962C8B-B14F-4D97-AF65-F5344CB8AC3E}">
        <p14:creationId xmlns:p14="http://schemas.microsoft.com/office/powerpoint/2010/main" val="1186053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thay khi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gian töôi saùng töng böøng, toâi aån döôùi caùnh Chuùa thaùnh.</a:t>
            </a:r>
          </a:p>
        </p:txBody>
      </p:sp>
    </p:spTree>
    <p:extLst>
      <p:ext uri="{BB962C8B-B14F-4D97-AF65-F5344CB8AC3E}">
        <p14:creationId xmlns:p14="http://schemas.microsoft.com/office/powerpoint/2010/main" val="346542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ôû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hieån vinh.</a:t>
            </a:r>
          </a:p>
        </p:txBody>
      </p:sp>
    </p:spTree>
    <p:extLst>
      <p:ext uri="{BB962C8B-B14F-4D97-AF65-F5344CB8AC3E}">
        <p14:creationId xmlns:p14="http://schemas.microsoft.com/office/powerpoint/2010/main" val="122153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Thaät haïnh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ñi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toâi. </a:t>
            </a:r>
          </a:p>
        </p:txBody>
      </p:sp>
    </p:spTree>
    <p:extLst>
      <p:ext uri="{BB962C8B-B14F-4D97-AF65-F5344CB8AC3E}">
        <p14:creationId xmlns:p14="http://schemas.microsoft.com/office/powerpoint/2010/main" val="315904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haïnh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ñi beân Chuùa chaúng thoâi.</a:t>
            </a:r>
          </a:p>
        </p:txBody>
      </p:sp>
    </p:spTree>
    <p:extLst>
      <p:ext uri="{BB962C8B-B14F-4D97-AF65-F5344CB8AC3E}">
        <p14:creationId xmlns:p14="http://schemas.microsoft.com/office/powerpoint/2010/main" val="114462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gìn chaân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ñi trung chính,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vöôït haàm saâu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sôn ñænh.</a:t>
            </a:r>
          </a:p>
        </p:txBody>
      </p:sp>
    </p:spTree>
    <p:extLst>
      <p:ext uri="{BB962C8B-B14F-4D97-AF65-F5344CB8AC3E}">
        <p14:creationId xmlns:p14="http://schemas.microsoft.com/office/powerpoint/2010/main" val="49498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baáy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ñi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vónh sinh.</a:t>
            </a:r>
          </a:p>
        </p:txBody>
      </p:sp>
    </p:spTree>
    <p:extLst>
      <p:ext uri="{BB962C8B-B14F-4D97-AF65-F5344CB8AC3E}">
        <p14:creationId xmlns:p14="http://schemas.microsoft.com/office/powerpoint/2010/main" val="229545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haïnh vinh thay khi toâi ñeán thieân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ñaøng, ñi vôùi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saùng laùng.</a:t>
            </a:r>
          </a:p>
        </p:txBody>
      </p:sp>
    </p:spTree>
    <p:extLst>
      <p:ext uri="{BB962C8B-B14F-4D97-AF65-F5344CB8AC3E}">
        <p14:creationId xmlns:p14="http://schemas.microsoft.com/office/powerpoint/2010/main" val="11071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vôùi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song song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bôø vaøng.</a:t>
            </a:r>
          </a:p>
        </p:txBody>
      </p:sp>
    </p:spTree>
    <p:extLst>
      <p:ext uri="{BB962C8B-B14F-4D97-AF65-F5344CB8AC3E}">
        <p14:creationId xmlns:p14="http://schemas.microsoft.com/office/powerpoint/2010/main" val="27973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haïnh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 ñi beân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chuoäc toâi bôûi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quyù baùu baáy.</a:t>
            </a:r>
          </a:p>
        </p:txBody>
      </p:sp>
    </p:spTree>
    <p:extLst>
      <p:ext uri="{BB962C8B-B14F-4D97-AF65-F5344CB8AC3E}">
        <p14:creationId xmlns:p14="http://schemas.microsoft.com/office/powerpoint/2010/main" val="24403271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haïnh vinh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trong nöôùc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ñöôïc soáng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thoûa baáy.</a:t>
            </a:r>
          </a:p>
        </p:txBody>
      </p:sp>
    </p:spTree>
    <p:extLst>
      <p:ext uri="{BB962C8B-B14F-4D97-AF65-F5344CB8AC3E}">
        <p14:creationId xmlns:p14="http://schemas.microsoft.com/office/powerpoint/2010/main" val="52384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luoân ôû beân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toâi, thaät haïnh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7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Thaät haïnh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ñi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toâi. </a:t>
            </a:r>
          </a:p>
        </p:txBody>
      </p:sp>
    </p:spTree>
    <p:extLst>
      <p:ext uri="{BB962C8B-B14F-4D97-AF65-F5344CB8AC3E}">
        <p14:creationId xmlns:p14="http://schemas.microsoft.com/office/powerpoint/2010/main" val="130629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haïnh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ñi beân Chuùa chaúng thoâi.</a:t>
            </a:r>
          </a:p>
        </p:txBody>
      </p:sp>
    </p:spTree>
    <p:extLst>
      <p:ext uri="{BB962C8B-B14F-4D97-AF65-F5344CB8AC3E}">
        <p14:creationId xmlns:p14="http://schemas.microsoft.com/office/powerpoint/2010/main" val="36915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gìn chaân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ñi trung chính,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vöôït haàm saâu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sôn ñænh.</a:t>
            </a:r>
          </a:p>
        </p:txBody>
      </p:sp>
    </p:spTree>
    <p:extLst>
      <p:ext uri="{BB962C8B-B14F-4D97-AF65-F5344CB8AC3E}">
        <p14:creationId xmlns:p14="http://schemas.microsoft.com/office/powerpoint/2010/main" val="40451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baáy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ñi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vónh sinh.</a:t>
            </a:r>
          </a:p>
        </p:txBody>
      </p:sp>
    </p:spTree>
    <p:extLst>
      <p:ext uri="{BB962C8B-B14F-4D97-AF65-F5344CB8AC3E}">
        <p14:creationId xmlns:p14="http://schemas.microsoft.com/office/powerpoint/2010/main" val="43389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Khieán toâi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vui töôi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loøng naày.</a:t>
            </a:r>
          </a:p>
        </p:txBody>
      </p:sp>
    </p:spTree>
    <p:extLst>
      <p:ext uri="{BB962C8B-B14F-4D97-AF65-F5344CB8AC3E}">
        <p14:creationId xmlns:p14="http://schemas.microsoft.com/office/powerpoint/2010/main" val="227468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ñöôøng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luoân vui veû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thöôïng vì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ôû vôùi sôùm toái.</a:t>
            </a:r>
          </a:p>
        </p:txBody>
      </p:sp>
    </p:spTree>
    <p:extLst>
      <p:ext uri="{BB962C8B-B14F-4D97-AF65-F5344CB8AC3E}">
        <p14:creationId xmlns:p14="http://schemas.microsoft.com/office/powerpoint/2010/main" val="3606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Ngôïi khen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vinh haïnh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soáng toâi.</a:t>
            </a:r>
          </a:p>
        </p:txBody>
      </p:sp>
    </p:spTree>
    <p:extLst>
      <p:ext uri="{BB962C8B-B14F-4D97-AF65-F5344CB8AC3E}">
        <p14:creationId xmlns:p14="http://schemas.microsoft.com/office/powerpoint/2010/main" val="343572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Thaät haïnh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ñi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toâi. </a:t>
            </a:r>
          </a:p>
        </p:txBody>
      </p:sp>
    </p:spTree>
    <p:extLst>
      <p:ext uri="{BB962C8B-B14F-4D97-AF65-F5344CB8AC3E}">
        <p14:creationId xmlns:p14="http://schemas.microsoft.com/office/powerpoint/2010/main" val="208980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haïnh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ñoàng ñi beân Chuùa chaúng thoâi.</a:t>
            </a:r>
          </a:p>
        </p:txBody>
      </p:sp>
    </p:spTree>
    <p:extLst>
      <p:ext uri="{BB962C8B-B14F-4D97-AF65-F5344CB8AC3E}">
        <p14:creationId xmlns:p14="http://schemas.microsoft.com/office/powerpoint/2010/main" val="215253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gìn chaân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ñi trung chính,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vöôït haàm saâu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sôn ñænh.</a:t>
            </a:r>
          </a:p>
        </p:txBody>
      </p:sp>
    </p:spTree>
    <p:extLst>
      <p:ext uri="{BB962C8B-B14F-4D97-AF65-F5344CB8AC3E}">
        <p14:creationId xmlns:p14="http://schemas.microsoft.com/office/powerpoint/2010/main" val="372904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297 - THAÄT HAÏNH </a:t>
            </a: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VINH </a:t>
            </a:r>
            <a:r>
              <a:rPr lang="en-US" sz="35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THAY!</a:t>
            </a:r>
            <a:endParaRPr lang="en-US" sz="35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baáy cho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ñi cuøng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vónh sinh.</a:t>
            </a:r>
          </a:p>
        </p:txBody>
      </p:sp>
    </p:spTree>
    <p:extLst>
      <p:ext uri="{BB962C8B-B14F-4D97-AF65-F5344CB8AC3E}">
        <p14:creationId xmlns:p14="http://schemas.microsoft.com/office/powerpoint/2010/main" val="149769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316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7</cp:revision>
  <dcterms:created xsi:type="dcterms:W3CDTF">2014-11-29T15:46:02Z</dcterms:created>
  <dcterms:modified xsi:type="dcterms:W3CDTF">2014-11-29T15:51:44Z</dcterms:modified>
</cp:coreProperties>
</file>