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598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VUI THUÙ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THEÁ GIAN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MAU TAØN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298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22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vónh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giaác moäng traàn,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thuoäc toâi.</a:t>
            </a:r>
          </a:p>
        </p:txBody>
      </p:sp>
    </p:spTree>
    <p:extLst>
      <p:ext uri="{BB962C8B-B14F-4D97-AF65-F5344CB8AC3E}">
        <p14:creationId xmlns:p14="http://schemas.microsoft.com/office/powerpoint/2010/main" val="224991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ñaém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döông quang höøng, Chuùa thuoäc toâi hoaøi.</a:t>
            </a:r>
          </a:p>
        </p:txBody>
      </p:sp>
    </p:spTree>
    <p:extLst>
      <p:ext uri="{BB962C8B-B14F-4D97-AF65-F5344CB8AC3E}">
        <p14:creationId xmlns:p14="http://schemas.microsoft.com/office/powerpoint/2010/main" val="338943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Vaät baùu loøng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löu luyeán, nay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hoaù ra ñeâ toài.</a:t>
            </a:r>
          </a:p>
        </p:txBody>
      </p:sp>
    </p:spTree>
    <p:extLst>
      <p:ext uri="{BB962C8B-B14F-4D97-AF65-F5344CB8AC3E}">
        <p14:creationId xmlns:p14="http://schemas.microsoft.com/office/powerpoint/2010/main" val="141542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Chuùa khieán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toaïi nguyeän,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toâi roài.</a:t>
            </a:r>
          </a:p>
        </p:txBody>
      </p:sp>
    </p:spTree>
    <p:extLst>
      <p:ext uri="{BB962C8B-B14F-4D97-AF65-F5344CB8AC3E}">
        <p14:creationId xmlns:p14="http://schemas.microsoft.com/office/powerpoint/2010/main" val="269177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choán vinh hoa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taïm thôøi,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toâi.</a:t>
            </a:r>
          </a:p>
        </p:txBody>
      </p:sp>
    </p:spTree>
    <p:extLst>
      <p:ext uri="{BB962C8B-B14F-4D97-AF65-F5344CB8AC3E}">
        <p14:creationId xmlns:p14="http://schemas.microsoft.com/office/powerpoint/2010/main" val="110633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ñeán thieân cung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ñôøi,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toâi roài.</a:t>
            </a:r>
          </a:p>
        </p:txBody>
      </p:sp>
    </p:spTree>
    <p:extLst>
      <p:ext uri="{BB962C8B-B14F-4D97-AF65-F5344CB8AC3E}">
        <p14:creationId xmlns:p14="http://schemas.microsoft.com/office/powerpoint/2010/main" val="125935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rôõ gaëp ngöôøi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daáu, leân choán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vui voâ hoài. </a:t>
            </a:r>
          </a:p>
        </p:txBody>
      </p:sp>
    </p:spTree>
    <p:extLst>
      <p:ext uri="{BB962C8B-B14F-4D97-AF65-F5344CB8AC3E}">
        <p14:creationId xmlns:p14="http://schemas.microsoft.com/office/powerpoint/2010/main" val="2617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Ngöïc Chuùa yeâu thöông nghieâng ñaàu, Chuùa thuoäc toâi roài.</a:t>
            </a:r>
          </a:p>
        </p:txBody>
      </p:sp>
    </p:spTree>
    <p:extLst>
      <p:ext uri="{BB962C8B-B14F-4D97-AF65-F5344CB8AC3E}">
        <p14:creationId xmlns:p14="http://schemas.microsoft.com/office/powerpoint/2010/main" val="324413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thuù 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taøn,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113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ly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ñoaïn,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8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vaéng, röøng hoang aâm u, khoâng choán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nghæ yeân trong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6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Chuùa ban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hoä phuø,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toâi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chôù ñeå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laïc loaøi,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toâi.</a:t>
            </a:r>
          </a:p>
        </p:txBody>
      </p:sp>
    </p:spTree>
    <p:extLst>
      <p:ext uri="{BB962C8B-B14F-4D97-AF65-F5344CB8AC3E}">
        <p14:creationId xmlns:p14="http://schemas.microsoft.com/office/powerpoint/2010/main" val="13296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muoán ôû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Ngaøi,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toâi roài.</a:t>
            </a:r>
          </a:p>
        </p:txBody>
      </p:sp>
    </p:spTree>
    <p:extLst>
      <p:ext uri="{BB962C8B-B14F-4D97-AF65-F5344CB8AC3E}">
        <p14:creationId xmlns:p14="http://schemas.microsoft.com/office/powerpoint/2010/main" val="341719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Vaät ñaát buïi mau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 thay, nay coù mai khoâng bao hoài. </a:t>
            </a:r>
          </a:p>
        </p:txBody>
      </p:sp>
    </p:spTree>
    <p:extLst>
      <p:ext uri="{BB962C8B-B14F-4D97-AF65-F5344CB8AC3E}">
        <p14:creationId xmlns:p14="http://schemas.microsoft.com/office/powerpoint/2010/main" val="328407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298 - VUI THUÙ THEÁ GIAN MAU TAØN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thoaùt ly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toâi raøy,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toâi roài.</a:t>
            </a:r>
          </a:p>
        </p:txBody>
      </p:sp>
    </p:spTree>
    <p:extLst>
      <p:ext uri="{BB962C8B-B14F-4D97-AF65-F5344CB8AC3E}">
        <p14:creationId xmlns:p14="http://schemas.microsoft.com/office/powerpoint/2010/main" val="105259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235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2015-01-06T01:37:59Z</dcterms:created>
  <dcterms:modified xsi:type="dcterms:W3CDTF">2015-01-06T01:43:47Z</dcterms:modified>
</cp:coreProperties>
</file>