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8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629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KÌA, LOØNG YEÂU THÖÔNG CHUÙA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PHI THÖÔØNG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37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Tìm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toâi,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daøi.</a:t>
            </a:r>
          </a:p>
        </p:txBody>
      </p:sp>
    </p:spTree>
    <p:extLst>
      <p:ext uri="{BB962C8B-B14F-4D97-AF65-F5344CB8AC3E}">
        <p14:creationId xmlns:p14="http://schemas.microsoft.com/office/powerpoint/2010/main" val="5043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ñaõ ñöa toâi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trong chuoàng chieân,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lôùn lao ñöa chieân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chuoàng nghæ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7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xoeø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daáu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ñaày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82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luøng chieác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nhöõng gai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ñoäi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ñaàu 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2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nghó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chi thaân naày,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lieàu maïng baùu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ñau thöông ñaày.</a:t>
            </a:r>
          </a:p>
          <a:p>
            <a:pPr algn="ctr"/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1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Tìm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toâi,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daøi.</a:t>
            </a:r>
          </a:p>
        </p:txBody>
      </p:sp>
    </p:spTree>
    <p:extLst>
      <p:ext uri="{BB962C8B-B14F-4D97-AF65-F5344CB8AC3E}">
        <p14:creationId xmlns:p14="http://schemas.microsoft.com/office/powerpoint/2010/main" val="402187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ñaõ ñöa toâi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trong chuoàng chieân,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lôùn lao ñöa chieân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chuoàng nghæ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Ngoài gaàn beân Christ,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ngaém tin töôøng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nhan loaø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8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giôø leã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xuùc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coõi vónh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daøi, chöa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thoaû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ngôïi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loøng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phi thöôøng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thöông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896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Tìm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toâi,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daøi.</a:t>
            </a:r>
          </a:p>
        </p:txBody>
      </p:sp>
    </p:spTree>
    <p:extLst>
      <p:ext uri="{BB962C8B-B14F-4D97-AF65-F5344CB8AC3E}">
        <p14:creationId xmlns:p14="http://schemas.microsoft.com/office/powerpoint/2010/main" val="194627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ñaõ ñöa toâi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trong chuoàng chieân,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lôùn lao ñöa chieân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chuoàng nghæ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0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Lòch thôøi gian qua,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bao ngaøy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5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Chôø ñôïi 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sôùm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phaùt quang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minh huy hoaøng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ngai,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tì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vít neân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2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Tìm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toâi,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daøi.</a:t>
            </a:r>
          </a:p>
        </p:txBody>
      </p:sp>
    </p:spTree>
    <p:extLst>
      <p:ext uri="{BB962C8B-B14F-4D97-AF65-F5344CB8AC3E}">
        <p14:creationId xmlns:p14="http://schemas.microsoft.com/office/powerpoint/2010/main" val="105029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ñaõ ñöa toâi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trong chuoàng chieân,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lôùn lao ñöa chieân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chuoàng nghæ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2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Giaøu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truaát vaùc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vai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chuoàng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28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 haùt vang,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reàn 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ca nhòp hoaø.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1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Tìm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toâi,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daøi.</a:t>
            </a:r>
          </a:p>
        </p:txBody>
      </p:sp>
    </p:spTree>
    <p:extLst>
      <p:ext uri="{BB962C8B-B14F-4D97-AF65-F5344CB8AC3E}">
        <p14:creationId xmlns:p14="http://schemas.microsoft.com/office/powerpoint/2010/main" val="264514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ñaõ ñöa toâi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trong chuoàng chieân,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lôùn lao ñöa chieân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chuoàng nghæ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Röôïu, 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veát 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meâ meät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tænh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78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lôøi baûo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ñaûm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1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300 - Kìa, Loøng Yeâu Thöông Chuùa Phi Thöôøng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 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truyeàn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nghe ñöôïc haøn gaén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veát thöông taâm lieàn.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519</Words>
  <Application>Microsoft Office PowerPoint</Application>
  <PresentationFormat>On-screen Show (4:3)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HP-Amazone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9</cp:revision>
  <dcterms:created xsi:type="dcterms:W3CDTF">2015-01-06T02:59:38Z</dcterms:created>
  <dcterms:modified xsi:type="dcterms:W3CDTF">2015-01-06T03:11:03Z</dcterms:modified>
</cp:coreProperties>
</file>