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0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2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6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46291"/>
            <a:ext cx="7237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 HOÀNG,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CÖÙU AÂN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302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72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302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HOÀNG, CÖÙU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toäi oâ ñen ñaäm troâng roõ muoân ngaøn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aáy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?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0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soâng hoàng,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cöùu tuoân traøn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saïch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AÂn hoàng! Cöùu AÂn!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buoâng tha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 toäi loãi toâi.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2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hoàng! Cöùu AÂn!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bao quaùt,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khoûa laáp caên toäi toâi. </a:t>
            </a:r>
          </a:p>
        </p:txBody>
      </p:sp>
    </p:spTree>
    <p:extLst>
      <p:ext uri="{BB962C8B-B14F-4D97-AF65-F5344CB8AC3E}">
        <p14:creationId xmlns:p14="http://schemas.microsoft.com/office/powerpoint/2010/main" val="420358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302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HOÀNG, CÖÙU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laï thay aân Ngaøi soâng bieån khoân taøy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8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thaät taâm hy voïng mong thaáy maët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chôø chi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7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AÂn hoàng! Cöùu AÂn!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buoâng tha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 toäi loãi toâi.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hoàng! Cöùu AÂn!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bao quaùt,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khoûa laáp caên toäi toâi. </a:t>
            </a:r>
          </a:p>
        </p:txBody>
      </p:sp>
    </p:spTree>
    <p:extLst>
      <p:ext uri="{BB962C8B-B14F-4D97-AF65-F5344CB8AC3E}">
        <p14:creationId xmlns:p14="http://schemas.microsoft.com/office/powerpoint/2010/main" val="11262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302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HOÀNG, CÖÙU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laï thay aân traïch cuûa Chuùa khoan hoàng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ngaäp 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toäi ñen toái.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830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ñoài Goâ-goâ-tha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xuoáng roøng roøng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traøo soâi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4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AÂn hoàng! Cöùu AÂn!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buoâng tha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 toäi loãi toâi.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hoàng! Cöùu AÂn!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bao quaùt,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khoûa laáp caên toäi toâi. </a:t>
            </a:r>
          </a:p>
        </p:txBody>
      </p:sp>
    </p:spTree>
    <p:extLst>
      <p:ext uri="{BB962C8B-B14F-4D97-AF65-F5344CB8AC3E}">
        <p14:creationId xmlns:p14="http://schemas.microsoft.com/office/powerpoint/2010/main" val="160088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302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HOÀNG, CÖÙU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toäi khieân, thaát voïng nhö soùng teâ ngöôøi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cuoän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ngaêm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 dìm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5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thaät khoâng sao thuaät cho heát ôn trôøi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nöông naùu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5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AÂn hoàng! Cöùu AÂn!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buoâng tha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 toäi loãi toâi.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3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302 - AÂN HOÀNG, CÖÙU 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hoàng! Cöùu AÂn!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bao quaùt, </a:t>
            </a:r>
          </a:p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khoûa laáp caên toäi toâi. </a:t>
            </a:r>
          </a:p>
        </p:txBody>
      </p:sp>
    </p:spTree>
    <p:extLst>
      <p:ext uri="{BB962C8B-B14F-4D97-AF65-F5344CB8AC3E}">
        <p14:creationId xmlns:p14="http://schemas.microsoft.com/office/powerpoint/2010/main" val="395907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434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8</cp:revision>
  <dcterms:created xsi:type="dcterms:W3CDTF">2015-01-06T03:18:38Z</dcterms:created>
  <dcterms:modified xsi:type="dcterms:W3CDTF">2015-01-06T03:28:51Z</dcterms:modified>
</cp:coreProperties>
</file>