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34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80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59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91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0539"/>
            <a:ext cx="72379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AÂN ÑIEÅN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7973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303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971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303 - AÂN ÑIEÅN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Dieäu baáy! Bôûi aân ñieån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tuoân vui vöôït traàn.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Dieäu baáy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!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Neám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muøi aân ñieån. </a:t>
            </a:r>
          </a:p>
        </p:txBody>
      </p:sp>
    </p:spTree>
    <p:extLst>
      <p:ext uri="{BB962C8B-B14F-4D97-AF65-F5344CB8AC3E}">
        <p14:creationId xmlns:p14="http://schemas.microsoft.com/office/powerpoint/2010/main" val="1784304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303 - AÂN ÑIEÅN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Dieäu baáy! Quaû aân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ñieån ban cho voâ ngaàn,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oà, aân ñieån treân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voâ bieân.</a:t>
            </a:r>
          </a:p>
        </p:txBody>
      </p:sp>
    </p:spTree>
    <p:extLst>
      <p:ext uri="{BB962C8B-B14F-4D97-AF65-F5344CB8AC3E}">
        <p14:creationId xmlns:p14="http://schemas.microsoft.com/office/powerpoint/2010/main" val="2217968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303 - AÂN ÑIEÅN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Dieäu thay! Kyø baáy!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ban cho taâm hoàn toâi bao aân ñieån.</a:t>
            </a:r>
          </a:p>
        </p:txBody>
      </p:sp>
    </p:spTree>
    <p:extLst>
      <p:ext uri="{BB962C8B-B14F-4D97-AF65-F5344CB8AC3E}">
        <p14:creationId xmlns:p14="http://schemas.microsoft.com/office/powerpoint/2010/main" val="1640599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303 - AÂN ÑIEÅN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Dieäu thay! Kyø baáy! Ñieån aân ban cho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töø thöôïng thieân.</a:t>
            </a:r>
          </a:p>
        </p:txBody>
      </p:sp>
    </p:spTree>
    <p:extLst>
      <p:ext uri="{BB962C8B-B14F-4D97-AF65-F5344CB8AC3E}">
        <p14:creationId xmlns:p14="http://schemas.microsoft.com/office/powerpoint/2010/main" val="385385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303 - AÂN ÑIEÅN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Dieäu baáy! Bôûi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ñieån 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canh ñôïi hoaøi,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Dieäu baáy! Maõi töôi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nhôø aân ñieån. </a:t>
            </a:r>
          </a:p>
        </p:txBody>
      </p:sp>
    </p:spTree>
    <p:extLst>
      <p:ext uri="{BB962C8B-B14F-4D97-AF65-F5344CB8AC3E}">
        <p14:creationId xmlns:p14="http://schemas.microsoft.com/office/powerpoint/2010/main" val="2090108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303 - AÂN ÑIEÅN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Dieäu baáy! Bôûi aân ñieån toâi gaëp maët Ngaøi,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aân ñieån xui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ngôïi tröôøng thieân.</a:t>
            </a:r>
          </a:p>
        </p:txBody>
      </p:sp>
    </p:spTree>
    <p:extLst>
      <p:ext uri="{BB962C8B-B14F-4D97-AF65-F5344CB8AC3E}">
        <p14:creationId xmlns:p14="http://schemas.microsoft.com/office/powerpoint/2010/main" val="3968481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303 - AÂN ÑIEÅN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Dieäu thay! Kyø baáy!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ban cho taâm hoàn toâi bao aân ñieån.</a:t>
            </a:r>
          </a:p>
        </p:txBody>
      </p:sp>
    </p:spTree>
    <p:extLst>
      <p:ext uri="{BB962C8B-B14F-4D97-AF65-F5344CB8AC3E}">
        <p14:creationId xmlns:p14="http://schemas.microsoft.com/office/powerpoint/2010/main" val="3013909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303 - AÂN ÑIEÅN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Dieäu thay! Kyø baáy! Ñieån aân ban cho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töø thöôïng thieân.</a:t>
            </a:r>
          </a:p>
        </p:txBody>
      </p:sp>
    </p:spTree>
    <p:extLst>
      <p:ext uri="{BB962C8B-B14F-4D97-AF65-F5344CB8AC3E}">
        <p14:creationId xmlns:p14="http://schemas.microsoft.com/office/powerpoint/2010/main" val="48093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303 - AÂN ÑIEÅN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Dieäu baáy! Nuùi aân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ñieån cao, cao vöôït trôøi.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Dieäu baáy! Thaúm saâu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 doøng aân ñieån.</a:t>
            </a:r>
          </a:p>
        </p:txBody>
      </p:sp>
    </p:spTree>
    <p:extLst>
      <p:ext uri="{BB962C8B-B14F-4D97-AF65-F5344CB8AC3E}">
        <p14:creationId xmlns:p14="http://schemas.microsoft.com/office/powerpoint/2010/main" val="34621230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303 - AÂN ÑIEÅN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Dieäu baáy! Bieån aân ñieån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kia roäng tuyeät vôøi,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oà, aân ñieån treân toâi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voâ bieân.</a:t>
            </a:r>
          </a:p>
        </p:txBody>
      </p:sp>
    </p:spTree>
    <p:extLst>
      <p:ext uri="{BB962C8B-B14F-4D97-AF65-F5344CB8AC3E}">
        <p14:creationId xmlns:p14="http://schemas.microsoft.com/office/powerpoint/2010/main" val="158203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303 - AÂN ÑIEÅN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Dieäu thay! Kyø baáy!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ban cho taâm hoàn toâi bao aân ñieån.</a:t>
            </a:r>
          </a:p>
        </p:txBody>
      </p:sp>
    </p:spTree>
    <p:extLst>
      <p:ext uri="{BB962C8B-B14F-4D97-AF65-F5344CB8AC3E}">
        <p14:creationId xmlns:p14="http://schemas.microsoft.com/office/powerpoint/2010/main" val="2028663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303 - AÂN ÑIEÅN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Dieäu thay! Kyø baáy! Ñieån aân ban cho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töø thöôïng thieân.</a:t>
            </a:r>
          </a:p>
        </p:txBody>
      </p:sp>
    </p:spTree>
    <p:extLst>
      <p:ext uri="{BB962C8B-B14F-4D97-AF65-F5344CB8AC3E}">
        <p14:creationId xmlns:p14="http://schemas.microsoft.com/office/powerpoint/2010/main" val="2469758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303 - AÂN ÑIEÅN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Dieäu baáy! Tieáng aân ñieån nghe vui laï kyø.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Dieäu baáy! Laùng lai muoân truøng aân ñieån. </a:t>
            </a:r>
          </a:p>
        </p:txBody>
      </p:sp>
    </p:spTree>
    <p:extLst>
      <p:ext uri="{BB962C8B-B14F-4D97-AF65-F5344CB8AC3E}">
        <p14:creationId xmlns:p14="http://schemas.microsoft.com/office/powerpoint/2010/main" val="3062138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303 - AÂN ÑIEÅN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Dieäu baáy! Bôûi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ñieån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ñaâu coâng lao gì,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nhôø 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ñieån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ñöôïc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chuoäc, bình yeân.</a:t>
            </a:r>
          </a:p>
        </p:txBody>
      </p:sp>
    </p:spTree>
    <p:extLst>
      <p:ext uri="{BB962C8B-B14F-4D97-AF65-F5344CB8AC3E}">
        <p14:creationId xmlns:p14="http://schemas.microsoft.com/office/powerpoint/2010/main" val="1174415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303 - AÂN ÑIEÅN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Dieäu thay! Kyø baáy!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ban cho taâm hoàn toâi bao aân ñieån.</a:t>
            </a:r>
          </a:p>
        </p:txBody>
      </p:sp>
    </p:spTree>
    <p:extLst>
      <p:ext uri="{BB962C8B-B14F-4D97-AF65-F5344CB8AC3E}">
        <p14:creationId xmlns:p14="http://schemas.microsoft.com/office/powerpoint/2010/main" val="1513722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303 - AÂN ÑIEÅN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Dieäu thay! Kyø baáy! Ñieån aân ban cho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töø thöôïng thieân.</a:t>
            </a:r>
          </a:p>
        </p:txBody>
      </p:sp>
    </p:spTree>
    <p:extLst>
      <p:ext uri="{BB962C8B-B14F-4D97-AF65-F5344CB8AC3E}">
        <p14:creationId xmlns:p14="http://schemas.microsoft.com/office/powerpoint/2010/main" val="3853308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299</Words>
  <Application>Microsoft Office PowerPoint</Application>
  <PresentationFormat>On-screen Show (4:3)</PresentationFormat>
  <Paragraphs>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VNI-Aptima</vt:lpstr>
      <vt:lpstr>VNI-Garam</vt:lpstr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5</cp:revision>
  <dcterms:created xsi:type="dcterms:W3CDTF">2015-01-06T03:29:01Z</dcterms:created>
  <dcterms:modified xsi:type="dcterms:W3CDTF">2015-01-06T03:33:18Z</dcterms:modified>
</cp:coreProperties>
</file>