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96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55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87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88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910" y="2658416"/>
            <a:ext cx="72379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THAÉNG NHÔØ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AÂN ÑIEÅN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7973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306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3730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306 - THAÉNG NHÔØ AÂN ÑIEÅN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laø Ngöôøi chuoäc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toäi, Vua muoân Vua,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 Nguoàn hoàng aân,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 Chaân Chuùa.</a:t>
            </a:r>
          </a:p>
        </p:txBody>
      </p:sp>
    </p:spTree>
    <p:extLst>
      <p:ext uri="{BB962C8B-B14F-4D97-AF65-F5344CB8AC3E}">
        <p14:creationId xmlns:p14="http://schemas.microsoft.com/office/powerpoint/2010/main" val="3957280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306 - THAÉNG NHÔØ AÂN ÑIEÅN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Binh kia, tinh tuù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muoân ñôøi hieån vang,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taïi thieân quoác chieáu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haøo quang.</a:t>
            </a:r>
          </a:p>
        </p:txBody>
      </p:sp>
    </p:spTree>
    <p:extLst>
      <p:ext uri="{BB962C8B-B14F-4D97-AF65-F5344CB8AC3E}">
        <p14:creationId xmlns:p14="http://schemas.microsoft.com/office/powerpoint/2010/main" val="1033477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306 - THAÉNG NHÔØ AÂN ÑIEÅN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Tröø ñöôïc ñòch quaân khoâng do söùc maïnh, ngöôøi ñöôïc cuoäc ñua khoâng bôûi lanh.</a:t>
            </a:r>
          </a:p>
        </p:txBody>
      </p:sp>
    </p:spTree>
    <p:extLst>
      <p:ext uri="{BB962C8B-B14F-4D97-AF65-F5344CB8AC3E}">
        <p14:creationId xmlns:p14="http://schemas.microsoft.com/office/powerpoint/2010/main" val="2425524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306 - THAÉNG NHÔØ AÂN ÑIEÅN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Nhöng ai theo Chuùa trung thaønh nhaát taâm, nhôø aân ñieån thaéng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quaân ngoaïi xaâm.</a:t>
            </a:r>
          </a:p>
        </p:txBody>
      </p:sp>
    </p:spTree>
    <p:extLst>
      <p:ext uri="{BB962C8B-B14F-4D97-AF65-F5344CB8AC3E}">
        <p14:creationId xmlns:p14="http://schemas.microsoft.com/office/powerpoint/2010/main" val="3107819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306 - THAÉNG NHÔØ AÂN ÑIEÅN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hieän ñaéc thaéng ñaây coøn ñaéc thaéng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cai quaûn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treân muoân loaøi nay.</a:t>
            </a:r>
          </a:p>
        </p:txBody>
      </p:sp>
    </p:spTree>
    <p:extLst>
      <p:ext uri="{BB962C8B-B14F-4D97-AF65-F5344CB8AC3E}">
        <p14:creationId xmlns:p14="http://schemas.microsoft.com/office/powerpoint/2010/main" val="3518719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306 - THAÉNG NHÔØ AÂN ÑIEÅN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Quyeàn vò muoân ñeá vöông traàn gian thaûy tan, ñeàn cung hieån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vinh ra tro taøn.</a:t>
            </a:r>
          </a:p>
        </p:txBody>
      </p:sp>
    </p:spTree>
    <p:extLst>
      <p:ext uri="{BB962C8B-B14F-4D97-AF65-F5344CB8AC3E}">
        <p14:creationId xmlns:p14="http://schemas.microsoft.com/office/powerpoint/2010/main" val="3378657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306 - THAÉNG NHÔØ AÂN ÑIEÅN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vaäy, ñoäi binh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theo Vua giao tranh, muoân naêm khoâng thay loøng trung chaùnh.</a:t>
            </a:r>
          </a:p>
        </p:txBody>
      </p:sp>
    </p:spTree>
    <p:extLst>
      <p:ext uri="{BB962C8B-B14F-4D97-AF65-F5344CB8AC3E}">
        <p14:creationId xmlns:p14="http://schemas.microsoft.com/office/powerpoint/2010/main" val="2545976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306 - THAÉNG NHÔØ AÂN ÑIEÅN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côn tranh chieán qua, hoï nghæ an,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taïi thieân quoác hieån vinh, laïc hoan.</a:t>
            </a:r>
          </a:p>
        </p:txBody>
      </p:sp>
    </p:spTree>
    <p:extLst>
      <p:ext uri="{BB962C8B-B14F-4D97-AF65-F5344CB8AC3E}">
        <p14:creationId xmlns:p14="http://schemas.microsoft.com/office/powerpoint/2010/main" val="1077985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306 - THAÉNG NHÔØ AÂN ÑIEÅN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Tröø ñöôïc ñòch quaân khoâng do söùc maïnh, ngöôøi ñöôïc cuoäc ñua khoâng bôûi lanh.</a:t>
            </a:r>
          </a:p>
        </p:txBody>
      </p:sp>
    </p:spTree>
    <p:extLst>
      <p:ext uri="{BB962C8B-B14F-4D97-AF65-F5344CB8AC3E}">
        <p14:creationId xmlns:p14="http://schemas.microsoft.com/office/powerpoint/2010/main" val="2962902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306 - THAÉNG NHÔØ AÂN ÑIEÅN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Nhöng ai theo Chuùa trung thaønh nhaát taâm, nhôø aân ñieån thaéng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quaân ngoaïi xaâm.</a:t>
            </a:r>
          </a:p>
        </p:txBody>
      </p:sp>
    </p:spTree>
    <p:extLst>
      <p:ext uri="{BB962C8B-B14F-4D97-AF65-F5344CB8AC3E}">
        <p14:creationId xmlns:p14="http://schemas.microsoft.com/office/powerpoint/2010/main" val="708355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306 - THAÉNG NHÔØ AÂN ÑIEÅN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hieän ñaéc thaéng ñaây coøn ñaéc thaéng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ñaây, ngöïa Vua löôùt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 oai huøng thay!</a:t>
            </a:r>
          </a:p>
        </p:txBody>
      </p:sp>
    </p:spTree>
    <p:extLst>
      <p:ext uri="{BB962C8B-B14F-4D97-AF65-F5344CB8AC3E}">
        <p14:creationId xmlns:p14="http://schemas.microsoft.com/office/powerpoint/2010/main" val="6189729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306 - THAÉNG NHÔØ AÂN ÑIEÅN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Caàm ñaïo quaân tín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trung deïp quaân aùc vöông, cuøng haêng haùi xoâng pha sa tröôøng.</a:t>
            </a:r>
          </a:p>
        </p:txBody>
      </p:sp>
    </p:spTree>
    <p:extLst>
      <p:ext uri="{BB962C8B-B14F-4D97-AF65-F5344CB8AC3E}">
        <p14:creationId xmlns:p14="http://schemas.microsoft.com/office/powerpoint/2010/main" val="313325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306 - THAÉNG NHÔØ AÂN ÑIEÅN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nhìn hoï maïnh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daïn ñi tieân phong, nhung trang phôi phôùi ngöôøi anh doõng.</a:t>
            </a:r>
          </a:p>
        </p:txBody>
      </p:sp>
    </p:spTree>
    <p:extLst>
      <p:ext uri="{BB962C8B-B14F-4D97-AF65-F5344CB8AC3E}">
        <p14:creationId xmlns:p14="http://schemas.microsoft.com/office/powerpoint/2010/main" val="2930721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306 - THAÉNG NHÔØ AÂN ÑIEÅN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Hoan hoâ danh Ñaáng laõnh ñaïo thaùnh binh, daäy vang chieán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khuùc ca ñoàng thinh.</a:t>
            </a:r>
          </a:p>
        </p:txBody>
      </p:sp>
    </p:spTree>
    <p:extLst>
      <p:ext uri="{BB962C8B-B14F-4D97-AF65-F5344CB8AC3E}">
        <p14:creationId xmlns:p14="http://schemas.microsoft.com/office/powerpoint/2010/main" val="2379970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306 - THAÉNG NHÔØ AÂN ÑIEÅN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Tröø ñöôïc ñòch quaân khoâng do söùc maïnh, ngöôøi ñöôïc cuoäc ñua khoâng bôûi lanh.</a:t>
            </a:r>
          </a:p>
        </p:txBody>
      </p:sp>
    </p:spTree>
    <p:extLst>
      <p:ext uri="{BB962C8B-B14F-4D97-AF65-F5344CB8AC3E}">
        <p14:creationId xmlns:p14="http://schemas.microsoft.com/office/powerpoint/2010/main" val="2115266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306 - THAÉNG NHÔØ AÂN ÑIEÅN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Nhöng ai theo Chuùa trung thaønh nhaát taâm, nhôø aân ñieån thaéng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quaân ngoaïi xaâm.</a:t>
            </a:r>
          </a:p>
        </p:txBody>
      </p:sp>
    </p:spTree>
    <p:extLst>
      <p:ext uri="{BB962C8B-B14F-4D97-AF65-F5344CB8AC3E}">
        <p14:creationId xmlns:p14="http://schemas.microsoft.com/office/powerpoint/2010/main" val="636285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306 - THAÉNG NHÔØ AÂN ÑIEÅN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hieän ñaéc thaéng ñaây coøn ñaéc thaéng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ñaây, naày xin hoûi,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Vua kia laø ai?</a:t>
            </a:r>
          </a:p>
        </p:txBody>
      </p:sp>
    </p:spTree>
    <p:extLst>
      <p:ext uri="{BB962C8B-B14F-4D97-AF65-F5344CB8AC3E}">
        <p14:creationId xmlns:p14="http://schemas.microsoft.com/office/powerpoint/2010/main" val="3524835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306 - THAÉNG NHÔØ AÂN ÑIEÅN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Huøng ñoäi kia ôû ñaâu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ñang chæ huy,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tuïng danh hieån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vinh nghe ly kyø?</a:t>
            </a:r>
          </a:p>
        </p:txBody>
      </p:sp>
    </p:spTree>
    <p:extLst>
      <p:ext uri="{BB962C8B-B14F-4D97-AF65-F5344CB8AC3E}">
        <p14:creationId xmlns:p14="http://schemas.microsoft.com/office/powerpoint/2010/main" val="505953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345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VNI-Aptima</vt:lpstr>
      <vt:lpstr>VNI-Garam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7</cp:revision>
  <dcterms:created xsi:type="dcterms:W3CDTF">2015-01-06T03:58:28Z</dcterms:created>
  <dcterms:modified xsi:type="dcterms:W3CDTF">2015-01-06T04:03:21Z</dcterms:modified>
</cp:coreProperties>
</file>