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1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7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9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259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TA THAÉNG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NHÔØ ÑÖÙC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309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666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kia hoï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ñöùc tin thoâi,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queùt thuø nghòch,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khoâi.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8261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loøng tin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thaéng aâm ti,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 ta laø thuaãn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thì.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210751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88066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OÂ, ta cöù ñaéc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vinh thay!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luoân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89546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maáy cöôøng ñòch phuû vaây traïi mình, döông oai huøng hoå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kinh.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87222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kíp deïp traïi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thaûnh thôi doïc ñöôøng, xoâng voâ phoøng tuyeán ñòch phöông.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16953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ñoäi vaøo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cöùu aân ñaây,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leõ thaät nòt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löng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242994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doäi ñaây ñoù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haønh khuùc quaân ta,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binh ñoäng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ruùng sôn haø.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46451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100425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OÂ, ta cöù ñaéc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vinh thay!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luoân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20717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só thaäp töï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laâu chaàn chôø,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xoâng traän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tuyeán baây giôø.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510351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phaùn: “Ngöôøi naøo thaéng quaân thuø nghòch, Ta ban moät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aùo trinh baïch.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22719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aáy ñöôïc goïi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teân hoï mình, tröôùc caùc thieân söù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21117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Nhôn danh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thaéng ma vöông, noùng naûy vì tình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289108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 tröôøng ta tieán,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quyeát hy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tin phaàn thaéng thuoäc mình.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173737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26069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OÂ, ta cöù ñaéc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vinh thay!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luoân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287672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luùc trôøi taø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giao tranh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huøng, göôm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thieâng dieät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thuø chung.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224179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ñem toaøn löïc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truõng giao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phong, daãu keû thuø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maïnh vaø ñoâng.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121588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nghieäm ta thaáy nhôø ñöùc tin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hôn toaøn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291941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thaéng nhôø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 ñaây!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117723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OÂ, ta cöù ñaéc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vinh thay!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luoân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53446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phaát côø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aùi nôi traän tieàn,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göôm ñaây Lôøi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huyeàn.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314663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Nhaém daàu tieàn ñoà,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khoâng naïi haø,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noi tieân hieàn,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khaûi hoaøn ca.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309 - TA THAÉNG NHÔØ ÑÖÙC TIN</a:t>
            </a:r>
          </a:p>
        </p:txBody>
      </p:sp>
    </p:spTree>
    <p:extLst>
      <p:ext uri="{BB962C8B-B14F-4D97-AF65-F5344CB8AC3E}">
        <p14:creationId xmlns:p14="http://schemas.microsoft.com/office/powerpoint/2010/main" val="139282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479</Words>
  <Application>Microsoft Office PowerPoint</Application>
  <PresentationFormat>On-screen Show (4:3)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2015-01-06T04:13:13Z</dcterms:created>
  <dcterms:modified xsi:type="dcterms:W3CDTF">2015-01-06T04:32:19Z</dcterms:modified>
</cp:coreProperties>
</file>