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77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4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1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3504" y="1873048"/>
            <a:ext cx="65167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TINH BINH </a:t>
            </a:r>
            <a:br>
              <a:rPr lang="en-US" sz="60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60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CUÛA QUAÂN </a:t>
            </a:r>
            <a:br>
              <a:rPr lang="en-US" sz="60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60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THAÄP TÖÏ MAU ÑÖÙNG LEÂN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315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420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315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-Tinh binh cuûa quaân thaäp töï mau ñöùng leân</a:t>
            </a:r>
            <a:endParaRPr lang="en-US" sz="36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tinh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vöõng vaøng, naêng löïc duy mong Chuùa ban.</a:t>
            </a:r>
          </a:p>
        </p:txBody>
      </p:sp>
    </p:spTree>
    <p:extLst>
      <p:ext uri="{BB962C8B-B14F-4D97-AF65-F5344CB8AC3E}">
        <p14:creationId xmlns:p14="http://schemas.microsoft.com/office/powerpoint/2010/main" val="180835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315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-Tinh binh cuûa quaân thaäp töï mau ñöùng leân</a:t>
            </a:r>
            <a:endParaRPr lang="en-US" sz="36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Phaøm 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nhaân loaïi, chaéc bò ma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tan.</a:t>
            </a:r>
          </a:p>
        </p:txBody>
      </p:sp>
    </p:spTree>
    <p:extLst>
      <p:ext uri="{BB962C8B-B14F-4D97-AF65-F5344CB8AC3E}">
        <p14:creationId xmlns:p14="http://schemas.microsoft.com/office/powerpoint/2010/main" val="194414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315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-Tinh binh cuûa quaân thaäp töï mau ñöùng leân</a:t>
            </a:r>
            <a:endParaRPr lang="en-US" sz="36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giaùp 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khoaùc laáy,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tænh thöùc,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khaån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ngaøy.</a:t>
            </a:r>
          </a:p>
        </p:txBody>
      </p:sp>
    </p:spTree>
    <p:extLst>
      <p:ext uri="{BB962C8B-B14F-4D97-AF65-F5344CB8AC3E}">
        <p14:creationId xmlns:p14="http://schemas.microsoft.com/office/powerpoint/2010/main" val="210544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315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-Tinh binh cuûa quaân thaäp töï mau ñöùng leân</a:t>
            </a:r>
            <a:endParaRPr lang="en-US" sz="36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Christ sai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ñaâu khoâng naøi, vaâng lôøi ta quyeát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ngay.</a:t>
            </a:r>
          </a:p>
        </p:txBody>
      </p:sp>
    </p:spTree>
    <p:extLst>
      <p:ext uri="{BB962C8B-B14F-4D97-AF65-F5344CB8AC3E}">
        <p14:creationId xmlns:p14="http://schemas.microsoft.com/office/powerpoint/2010/main" val="54740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315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-Tinh binh cuûa quaân thaäp töï mau ñöùng leân</a:t>
            </a:r>
            <a:endParaRPr lang="en-US" sz="36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tinh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vöõng vaøng, côn giaëc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seõ thoâi.</a:t>
            </a:r>
          </a:p>
        </p:txBody>
      </p:sp>
    </p:spTree>
    <p:extLst>
      <p:ext uri="{BB962C8B-B14F-4D97-AF65-F5344CB8AC3E}">
        <p14:creationId xmlns:p14="http://schemas.microsoft.com/office/powerpoint/2010/main" val="36166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315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-Tinh binh cuûa quaân thaäp töï mau ñöùng leân</a:t>
            </a:r>
            <a:endParaRPr lang="en-US" sz="36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 traøng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khaûi hoaøn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haùt khaép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nôi.</a:t>
            </a:r>
          </a:p>
        </p:txBody>
      </p:sp>
    </p:spTree>
    <p:extLst>
      <p:ext uri="{BB962C8B-B14F-4D97-AF65-F5344CB8AC3E}">
        <p14:creationId xmlns:p14="http://schemas.microsoft.com/office/powerpoint/2010/main" val="60697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315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-Tinh binh cuûa quaân thaäp töï mau ñöùng leân</a:t>
            </a:r>
            <a:endParaRPr lang="en-US" sz="36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ai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möu quyû döõ,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seõ laõnh kim mieän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trôøi. </a:t>
            </a:r>
          </a:p>
        </p:txBody>
      </p:sp>
    </p:spTree>
    <p:extLst>
      <p:ext uri="{BB962C8B-B14F-4D97-AF65-F5344CB8AC3E}">
        <p14:creationId xmlns:p14="http://schemas.microsoft.com/office/powerpoint/2010/main" val="281408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315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-Tinh binh cuûa quaân thaäp töï mau ñöùng leân</a:t>
            </a:r>
            <a:endParaRPr lang="en-US" sz="36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Vua vinh hieån treân thieân ñaøi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trò 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ñôøi.</a:t>
            </a:r>
          </a:p>
        </p:txBody>
      </p:sp>
    </p:spTree>
    <p:extLst>
      <p:ext uri="{BB962C8B-B14F-4D97-AF65-F5344CB8AC3E}">
        <p14:creationId xmlns:p14="http://schemas.microsoft.com/office/powerpoint/2010/main" val="1896920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315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-Tinh binh cuûa quaân thaäp töï mau ñöùng leân</a:t>
            </a:r>
            <a:endParaRPr lang="en-US" sz="36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tinh binh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quaân thaäp töï,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leänh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ñöùng leân!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37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315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-Tinh binh cuûa quaân thaäp töï mau ñöùng leân</a:t>
            </a:r>
            <a:endParaRPr lang="en-US" sz="36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Côø thieâng ta quyeát döông cao hoaøi,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traän xoâng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löôùt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teân.</a:t>
            </a:r>
          </a:p>
        </p:txBody>
      </p:sp>
    </p:spTree>
    <p:extLst>
      <p:ext uri="{BB962C8B-B14F-4D97-AF65-F5344CB8AC3E}">
        <p14:creationId xmlns:p14="http://schemas.microsoft.com/office/powerpoint/2010/main" val="49839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315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-Tinh binh cuûa quaân thaäp töï mau ñöùng leân</a:t>
            </a:r>
            <a:endParaRPr lang="en-US" sz="36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Deïp tan quaân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 tieán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laõnh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ñaïo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coâng.</a:t>
            </a:r>
          </a:p>
        </p:txBody>
      </p:sp>
    </p:spTree>
    <p:extLst>
      <p:ext uri="{BB962C8B-B14F-4D97-AF65-F5344CB8AC3E}">
        <p14:creationId xmlns:p14="http://schemas.microsoft.com/office/powerpoint/2010/main" val="264468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315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-Tinh binh cuûa quaân thaäp töï mau ñöùng leân</a:t>
            </a:r>
            <a:endParaRPr lang="en-US" sz="36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Kyø cho ñeán luùc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 khaûi hoaøn,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song.</a:t>
            </a:r>
          </a:p>
        </p:txBody>
      </p:sp>
    </p:spTree>
    <p:extLst>
      <p:ext uri="{BB962C8B-B14F-4D97-AF65-F5344CB8AC3E}">
        <p14:creationId xmlns:p14="http://schemas.microsoft.com/office/powerpoint/2010/main" val="149657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315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-Tinh binh cuûa quaân thaäp töï mau ñöùng leân</a:t>
            </a:r>
            <a:endParaRPr lang="en-US" sz="36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tinh binh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haõy vöõng vaøng, nghe keøn vang mau tieáng sang!</a:t>
            </a:r>
          </a:p>
        </p:txBody>
      </p:sp>
    </p:spTree>
    <p:extLst>
      <p:ext uri="{BB962C8B-B14F-4D97-AF65-F5344CB8AC3E}">
        <p14:creationId xmlns:p14="http://schemas.microsoft.com/office/powerpoint/2010/main" val="332069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315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-Tinh binh cuûa quaân thaäp töï mau ñöùng leân</a:t>
            </a:r>
            <a:endParaRPr lang="en-US" sz="36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Tieàn phong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khoâng nao sôøn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ñaéc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quang.</a:t>
            </a:r>
          </a:p>
        </p:txBody>
      </p:sp>
    </p:spTree>
    <p:extLst>
      <p:ext uri="{BB962C8B-B14F-4D97-AF65-F5344CB8AC3E}">
        <p14:creationId xmlns:p14="http://schemas.microsoft.com/office/powerpoint/2010/main" val="388233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315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-Tinh binh cuûa quaân thaäp töï mau ñöùng leân</a:t>
            </a:r>
            <a:endParaRPr lang="en-US" sz="36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nhau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caäy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Christ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Sa-tan.</a:t>
            </a:r>
          </a:p>
        </p:txBody>
      </p:sp>
    </p:spTree>
    <p:extLst>
      <p:ext uri="{BB962C8B-B14F-4D97-AF65-F5344CB8AC3E}">
        <p14:creationId xmlns:p14="http://schemas.microsoft.com/office/powerpoint/2010/main" val="370463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315 </a:t>
            </a:r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-Tinh binh cuûa quaân thaäp töï mau ñöùng leân</a:t>
            </a:r>
            <a:endParaRPr lang="en-US" sz="36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Gaëp gian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nao can traøng, tin caäy 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ban.</a:t>
            </a:r>
          </a:p>
        </p:txBody>
      </p:sp>
    </p:spTree>
    <p:extLst>
      <p:ext uri="{BB962C8B-B14F-4D97-AF65-F5344CB8AC3E}">
        <p14:creationId xmlns:p14="http://schemas.microsoft.com/office/powerpoint/2010/main" val="125132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272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HP-Amazone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6</cp:revision>
  <dcterms:created xsi:type="dcterms:W3CDTF">2015-01-06T10:05:33Z</dcterms:created>
  <dcterms:modified xsi:type="dcterms:W3CDTF">2015-01-06T10:13:01Z</dcterms:modified>
</cp:coreProperties>
</file>