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6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04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20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77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3504" y="1873048"/>
            <a:ext cx="65167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THAÄP TÖÏ </a:t>
            </a:r>
            <a:br>
              <a:rPr lang="en-US" sz="80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CHRIST </a:t>
            </a:r>
          </a:p>
          <a:p>
            <a:pPr algn="ctr"/>
            <a:r>
              <a:rPr lang="en-US" sz="80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ÑI ÑAÀU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316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021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Chieán ñaáu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thaát baïi, ñaéc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thaéng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giöõa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khoå thoáng.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3282102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Thöû thaùch, haêm doïa moãi ngaøy, giöõa löûa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thieâu beàn loøng.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40691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Nguyeän thaäp töï Christ ñöa ngay, ta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xoâng nôi thaùnh chieán.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1639175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tieán troâng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 hieäu naày, thaéng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maõi do thaàn quyeàn.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174471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aân kia quaân trang ta, cöông kieân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vaãn khieâm nhöôøng.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2800653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tranh ñaáu nhöng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nhieân, yeáu ñuoái nhöng löïc löôõng.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204225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Nhuùt nhaùt nhöng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huøng traùng thaät, gieo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nhöng thaâu lai.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161308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ñoùng ñinh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Jeâsus, vaãn soáng luoân cuøng Ngaøi.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2218166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Nguyeän thaäp töï Christ ñöa ngay, ta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xoâng nôi thaùnh chieán.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3458478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tieán troâng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 hieäu naày, thaéng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maõi do thaàn quyeàn.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2119683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xoâng ra nôi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traän, thaäp töï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ñi ñaàu.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36202889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anh em treân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ñaøng, ñoâng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ñaùm maây vaày.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278103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Tieân tri, caùc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söù ñoà, treo göông khuyeân giuïc ñaây.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4201405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 thaûy hoâ maïnh: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“Tieán leân!”, vöõng chí quyeát chieán ñaáu.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1605078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coù thaäp töï laõnh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ñaïo, chuû töôùng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caàm ñaàu.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647922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Nguyeän thaäp töï Christ ñöa ngay, ta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xoâng nôi thaùnh chieán.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164882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tieán troâng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 hieäu naày, thaéng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maõi do thaàn quyeàn.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1150717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chaân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kia, khoâng noi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xieân taø.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262671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yeâu daáu Vua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vua, luoân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cuøng ta.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2774918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Chieán ñaáu ñeán giôø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cuoái cuøng, naém khí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giôùi cuûa Chuùa.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21358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luùc thaäp töï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daãn vaøo, laõnh maõo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 huyeát mua.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81744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tranh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haêng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theâm leân,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caây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töï cao.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275972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Nguyeän thaäp töï Christ ñöa ngay, ta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xoâng nôi thaùnh chieán.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3468418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tieán troâng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 hieäu naày, thaéng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maõi do thaàn quyeàn.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4099183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chieán ñaâu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caäy söùc ngöôøi, ñaéc thaéng bôûi Jeâsus.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1171291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Haõy tieán theo vò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laõnh tuï, ñaéc thaéng muoân nghòch thuø.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3425422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Nguyeän thaäp töï Christ ñöa ngay, ta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xoâng nôi thaùnh chieán.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5537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tieán troâng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 hieäu naày, thaéng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maõi do thaàn quyeàn.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1052648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khoe khoang,  khoâng kieâu ngaïo,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hoa keå nhö thöøa.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1095911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tranh ñaáu nhö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Jeâsus, treo nôi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töï xöa.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316 - THAÄP TÖÏ CHRIST ÑI ÑAÀU</a:t>
            </a:r>
          </a:p>
        </p:txBody>
      </p:sp>
    </p:spTree>
    <p:extLst>
      <p:ext uri="{BB962C8B-B14F-4D97-AF65-F5344CB8AC3E}">
        <p14:creationId xmlns:p14="http://schemas.microsoft.com/office/powerpoint/2010/main" val="3493723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457</Words>
  <Application>Microsoft Office PowerPoint</Application>
  <PresentationFormat>On-screen Show (4:3)</PresentationFormat>
  <Paragraphs>63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8</cp:revision>
  <dcterms:created xsi:type="dcterms:W3CDTF">2015-01-06T10:13:06Z</dcterms:created>
  <dcterms:modified xsi:type="dcterms:W3CDTF">2015-01-06T10:20:38Z</dcterms:modified>
</cp:coreProperties>
</file>