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8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6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1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6078" y="2233656"/>
            <a:ext cx="6516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TOÂI COÙ PHAÛI </a:t>
            </a:r>
            <a:br>
              <a:rPr lang="en-US" sz="60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60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CHIEÁN BINH </a:t>
            </a:r>
            <a:br>
              <a:rPr lang="en-US" sz="60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60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ÑOAØN THAÄP TÖÏ?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317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40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317-Toâi Coù Phaûi Chieán Binh Ñoaøn Thaäp Töï</a:t>
            </a:r>
            <a:endParaRPr lang="en-US" sz="3600" b="1" spc="-150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coù phaûi chieán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binh ñoaøn thaäp töï, ngöôøi theo goùt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Chieân Con ö?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7189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317-Toâi Coù Phaûi Chieán Binh Ñoaøn Thaäp Töï</a:t>
            </a:r>
            <a:endParaRPr lang="en-US" sz="3600" b="1" spc="-150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Giaûng danh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hoå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 sao?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danh Chuùa,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vöõng khoâng naøo?</a:t>
            </a:r>
          </a:p>
        </p:txBody>
      </p:sp>
    </p:spTree>
    <p:extLst>
      <p:ext uri="{BB962C8B-B14F-4D97-AF65-F5344CB8AC3E}">
        <p14:creationId xmlns:p14="http://schemas.microsoft.com/office/powerpoint/2010/main" val="121226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317-Toâi Coù Phaûi Chieán Binh Ñoaøn Thaäp Töï</a:t>
            </a:r>
            <a:endParaRPr lang="en-US" sz="3600" b="1" spc="-150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haù cöù maõi vui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neäm giöôøng,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chôø ñöôïc röôùc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ñöôøng.</a:t>
            </a:r>
          </a:p>
        </p:txBody>
      </p:sp>
    </p:spTree>
    <p:extLst>
      <p:ext uri="{BB962C8B-B14F-4D97-AF65-F5344CB8AC3E}">
        <p14:creationId xmlns:p14="http://schemas.microsoft.com/office/powerpoint/2010/main" val="398236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317-Toâi Coù Phaûi Chieán Binh Ñoaøn Thaäp Töï</a:t>
            </a:r>
            <a:endParaRPr lang="en-US" sz="3600" b="1" spc="-150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bao anh em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tuoân chaâu rôi,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haàu ñöôïc laõnh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thöôûng treân trôøi?</a:t>
            </a:r>
          </a:p>
        </p:txBody>
      </p:sp>
    </p:spTree>
    <p:extLst>
      <p:ext uri="{BB962C8B-B14F-4D97-AF65-F5344CB8AC3E}">
        <p14:creationId xmlns:p14="http://schemas.microsoft.com/office/powerpoint/2010/main" val="3474320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317-Toâi Coù Phaûi Chieán Binh Ñoaøn Thaäp Töï</a:t>
            </a:r>
            <a:endParaRPr lang="en-US" sz="3600" b="1" spc="-150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haù cöù boù tay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nghòch ñoà,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ñaønh xem soùng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gian tham oâ?</a:t>
            </a:r>
          </a:p>
        </p:txBody>
      </p:sp>
    </p:spTree>
    <p:extLst>
      <p:ext uri="{BB962C8B-B14F-4D97-AF65-F5344CB8AC3E}">
        <p14:creationId xmlns:p14="http://schemas.microsoft.com/office/powerpoint/2010/main" val="90876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317-Toâi Coù Phaûi Chieán Binh Ñoaøn Thaäp Töï</a:t>
            </a:r>
            <a:endParaRPr lang="en-US" sz="3600" b="1" spc="-150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gian ñaâu tha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thieát chi thieân aân,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hoøng cho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toâi gaàn?</a:t>
            </a:r>
          </a:p>
        </p:txBody>
      </p:sp>
    </p:spTree>
    <p:extLst>
      <p:ext uri="{BB962C8B-B14F-4D97-AF65-F5344CB8AC3E}">
        <p14:creationId xmlns:p14="http://schemas.microsoft.com/office/powerpoint/2010/main" val="2197542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317-Toâi Coù Phaûi Chieán Binh Ñoaøn Thaäp Töï</a:t>
            </a:r>
            <a:endParaRPr lang="en-US" sz="3600" b="1" spc="-150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phaûi chieán ñaáu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ñöôïc ñoàng trò, nguyeàn Ngaøi giuùp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kieân trì.</a:t>
            </a:r>
          </a:p>
        </p:txBody>
      </p:sp>
    </p:spTree>
    <p:extLst>
      <p:ext uri="{BB962C8B-B14F-4D97-AF65-F5344CB8AC3E}">
        <p14:creationId xmlns:p14="http://schemas.microsoft.com/office/powerpoint/2010/main" val="382552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317-Toâi Coù Phaûi Chieán Binh Ñoaøn Thaäp Töï</a:t>
            </a:r>
            <a:endParaRPr lang="en-US" sz="3600" b="1" spc="-150">
              <a:solidFill>
                <a:schemeClr val="accent6">
                  <a:lumMod val="50000"/>
                </a:schemeClr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bao gian lao,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nöông Kim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ngoân, ñöôïc naâng ñôõ vöõng taâm hoàn.</a:t>
            </a:r>
          </a:p>
        </p:txBody>
      </p:sp>
    </p:spTree>
    <p:extLst>
      <p:ext uri="{BB962C8B-B14F-4D97-AF65-F5344CB8AC3E}">
        <p14:creationId xmlns:p14="http://schemas.microsoft.com/office/powerpoint/2010/main" val="416459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124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HP-Amazone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4</cp:revision>
  <dcterms:created xsi:type="dcterms:W3CDTF">2015-01-06T10:20:43Z</dcterms:created>
  <dcterms:modified xsi:type="dcterms:W3CDTF">2015-01-06T10:25:43Z</dcterms:modified>
</cp:coreProperties>
</file>