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9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7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7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1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98805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HAÕY PHAÙN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VÔÙI TOÂI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321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11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Ñeïp yù Chuùa muoán khieán sai truyeàn baûo, duøng toâi ñi ñaâu,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baát caâu giôø naøo.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321 - LAÏY CHUÙA HAÕY PHAÙN VÔÙI TOÂI</a:t>
            </a:r>
          </a:p>
        </p:txBody>
      </p:sp>
    </p:spTree>
    <p:extLst>
      <p:ext uri="{BB962C8B-B14F-4D97-AF65-F5344CB8AC3E}">
        <p14:creationId xmlns:p14="http://schemas.microsoft.com/office/powerpoint/2010/main" val="226644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Kòp ñeán nöôùc Chuùa, Thaùnh nhan trieàu baùi, nhaän phaàn vinh quang, nghæ yeân raøy mai.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321 - LAÏY CHUÙA HAÕY PHAÙN VÔÙI TOÂI</a:t>
            </a:r>
          </a:p>
        </p:txBody>
      </p:sp>
    </p:spTree>
    <p:extLst>
      <p:ext uri="{BB962C8B-B14F-4D97-AF65-F5344CB8AC3E}">
        <p14:creationId xmlns:p14="http://schemas.microsoft.com/office/powerpoint/2010/main" val="154771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Laïy Chuùa haõy phaùn vôùi toâi töøng tieáng,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toâi rao ra tieáng vang Ngaøi truyeàn.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321 - LAÏY CHUÙA HAÕY PHAÙN VÔÙI TOÂI</a:t>
            </a:r>
          </a:p>
        </p:txBody>
      </p:sp>
    </p:spTree>
    <p:extLst>
      <p:ext uri="{BB962C8B-B14F-4D97-AF65-F5344CB8AC3E}">
        <p14:creationId xmlns:p14="http://schemas.microsoft.com/office/powerpoint/2010/main" val="4424171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ñaõ kieám, 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toâi cuøng kieám,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con bô vô saép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 hoà dieâm.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321 - LAÏY CHUÙA HAÕY PHAÙN VÔÙI TOÂI</a:t>
            </a:r>
          </a:p>
        </p:txBody>
      </p:sp>
    </p:spTree>
    <p:extLst>
      <p:ext uri="{BB962C8B-B14F-4D97-AF65-F5344CB8AC3E}">
        <p14:creationId xmlns:p14="http://schemas.microsoft.com/office/powerpoint/2010/main" val="32244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Chuùa chæ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giaùo ñeå toâi roõ vôùi,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toâi ñem rao baùo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ngöôøi ñôøi.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321 - LAÏY CHUÙA HAÕY PHAÙN VÔÙI TOÂI</a:t>
            </a:r>
          </a:p>
        </p:txBody>
      </p:sp>
    </p:spTree>
    <p:extLst>
      <p:ext uri="{BB962C8B-B14F-4D97-AF65-F5344CB8AC3E}">
        <p14:creationId xmlns:p14="http://schemas.microsoft.com/office/powerpoint/2010/main" val="216438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tieáng noùi coù caùnh bay maïnh meõ,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taän thaâm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muoân ngöôøi nghe.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321 - LAÏY CHUÙA HAÕY PHAÙN VÔÙI TOÂI</a:t>
            </a:r>
          </a:p>
        </p:txBody>
      </p:sp>
    </p:spTree>
    <p:extLst>
      <p:ext uri="{BB962C8B-B14F-4D97-AF65-F5344CB8AC3E}">
        <p14:creationId xmlns:p14="http://schemas.microsoft.com/office/powerpoint/2010/main" val="381330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 Chuùa boå söùc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toâi ngaøy thaùng, maïnh daïn trong tay Chuùa treân Thaïch Baøn.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321 - LAÏY CHUÙA HAÕY PHAÙN VÔÙI TOÂI</a:t>
            </a:r>
          </a:p>
        </p:txBody>
      </p:sp>
    </p:spTree>
    <p:extLst>
      <p:ext uri="{BB962C8B-B14F-4D97-AF65-F5344CB8AC3E}">
        <p14:creationId xmlns:p14="http://schemas.microsoft.com/office/powerpoint/2010/main" val="276658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coù theá laáy caùnh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töø aùi, vöïc ngöôøi trong thöông haûi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saàu 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321 - LAÏY CHUÙA HAÕY PHAÙN VÔÙI TOÂI</a:t>
            </a:r>
          </a:p>
        </p:txBody>
      </p:sp>
    </p:spTree>
    <p:extLst>
      <p:ext uri="{BB962C8B-B14F-4D97-AF65-F5344CB8AC3E}">
        <p14:creationId xmlns:p14="http://schemas.microsoft.com/office/powerpoint/2010/main" val="263708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 Chuùa ñoå ñaãy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dö daät thaùnh, traøn ngaäp trong toâi khieán taâm nhieät thaønh.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321 - LAÏY CHUÙA HAÕY PHAÙN VÔÙI TOÂI</a:t>
            </a:r>
          </a:p>
        </p:txBody>
      </p:sp>
    </p:spTree>
    <p:extLst>
      <p:ext uri="{BB962C8B-B14F-4D97-AF65-F5344CB8AC3E}">
        <p14:creationId xmlns:p14="http://schemas.microsoft.com/office/powerpoint/2010/main" val="233933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trí saùng suoát,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löôõi moâi höïc chaùy, truyeàn ñaïo yeâu thöông, haùt khen Ngaøi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321 - LAÏY CHUÙA HAÕY PHAÙN VÔÙI TOÂI</a:t>
            </a:r>
          </a:p>
        </p:txBody>
      </p:sp>
    </p:spTree>
    <p:extLst>
      <p:ext uri="{BB962C8B-B14F-4D97-AF65-F5344CB8AC3E}">
        <p14:creationId xmlns:p14="http://schemas.microsoft.com/office/powerpoint/2010/main" val="122679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187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2</cp:revision>
  <dcterms:created xsi:type="dcterms:W3CDTF">2015-01-07T03:44:35Z</dcterms:created>
  <dcterms:modified xsi:type="dcterms:W3CDTF">2015-01-07T03:47:49Z</dcterms:modified>
</cp:coreProperties>
</file>