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03" r:id="rId15"/>
    <p:sldId id="304" r:id="rId16"/>
    <p:sldId id="305" r:id="rId17"/>
    <p:sldId id="306" r:id="rId18"/>
    <p:sldId id="299" r:id="rId19"/>
    <p:sldId id="300" r:id="rId20"/>
    <p:sldId id="301" r:id="rId21"/>
    <p:sldId id="302" r:id="rId22"/>
    <p:sldId id="307" r:id="rId23"/>
    <p:sldId id="308" r:id="rId24"/>
    <p:sldId id="309" r:id="rId25"/>
    <p:sldId id="31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38D9A-404C-44B4-9B83-6618661113FA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E07D6-3738-4590-B4C0-3E057EF71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CF19-963F-401C-9DA7-FAF2E348C49A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A4DA3-3459-4F19-87E7-C9BE74668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249DC-E105-4721-BE74-69EF0F601E9E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7A5F4-01CB-46BB-AB8E-0E41DA895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5B174-BEBA-410F-861E-C8C0DB95AA80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EA2CB-93F9-4CA9-BBB1-2108424BD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A09C-4C3E-4C55-A042-63B284868876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E6BD9-9A63-440E-8D60-4337B4B5D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D7650-0B02-49E3-B20E-B85A826CD297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5DE98-B63B-4722-92B0-51482015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C0B6F-FF91-483C-9051-AEDE9C7158CB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84972-C3E5-46C4-AACE-0B8BE8C5F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5A6B4-F88B-47A7-9C9A-418ED7FF0256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6C3E1-2169-4341-BD0B-3BEB011B4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1FCB6-CB29-4E35-9FD7-9B58AC82AE24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AEE2E-6FAE-414E-9AAB-F6F6107BC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C6AB-6389-4214-B614-FB5A60F5D0B3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CB56B-B414-463D-969C-F5964788E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18B87-22C1-46FF-8203-10B53ED17783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EAEC7-50D4-444B-B215-7BFED4209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11B6CE3-1CFB-4A9A-8E62-A3F7971C33FF}" type="datetimeFigureOut">
              <a:rPr lang="en-US"/>
              <a:pPr>
                <a:defRPr/>
              </a:pPr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FA3ED26-5900-4A20-9D99-9C33D762C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3"/>
          <p:cNvGrpSpPr/>
          <p:nvPr userDrawn="1"/>
        </p:nvGrpSpPr>
        <p:grpSpPr>
          <a:xfrm>
            <a:off x="381000" y="990600"/>
            <a:ext cx="3581400" cy="228600"/>
            <a:chOff x="381000" y="1295400"/>
            <a:chExt cx="3581400" cy="228600"/>
          </a:xfrm>
          <a:noFill/>
        </p:grpSpPr>
        <p:sp>
          <p:nvSpPr>
            <p:cNvPr id="8" name="Chevron 7"/>
            <p:cNvSpPr/>
            <p:nvPr/>
          </p:nvSpPr>
          <p:spPr>
            <a:xfrm>
              <a:off x="3810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6096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19812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8382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10668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>
              <a:off x="12954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15240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17526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22098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24384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38100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26670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28956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31242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33528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3581400" y="1295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23. THIÊN NHIÊN\field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752600"/>
            <a:ext cx="3776663" cy="2832497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</p:spPr>
      </p:pic>
      <p:sp>
        <p:nvSpPr>
          <p:cNvPr id="5122" name="Content Placeholder 2"/>
          <p:cNvSpPr txBox="1">
            <a:spLocks/>
          </p:cNvSpPr>
          <p:nvPr/>
        </p:nvSpPr>
        <p:spPr bwMode="auto">
          <a:xfrm>
            <a:off x="762000" y="472440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80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GAÙNH LUÙA VEÀ</a:t>
            </a:r>
          </a:p>
        </p:txBody>
      </p:sp>
      <p:sp>
        <p:nvSpPr>
          <p:cNvPr id="5123" name="Subtitle 2"/>
          <p:cNvSpPr txBox="1">
            <a:spLocks/>
          </p:cNvSpPr>
          <p:nvPr/>
        </p:nvSpPr>
        <p:spPr bwMode="auto">
          <a:xfrm>
            <a:off x="228600" y="2286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>
                <a:solidFill>
                  <a:schemeClr val="bg1"/>
                </a:solidFill>
                <a:latin typeface="VNI-Eurasia" pitchFamily="2" charset="0"/>
              </a:rPr>
              <a:t>TOÂN VINH CHUÙA </a:t>
            </a:r>
            <a:r>
              <a:rPr lang="en-US" sz="3600" b="1" smtClean="0">
                <a:solidFill>
                  <a:schemeClr val="bg1"/>
                </a:solidFill>
                <a:latin typeface="VNI-Eurasia" pitchFamily="2" charset="0"/>
              </a:rPr>
              <a:t>– THAÙNH CA </a:t>
            </a:r>
            <a:r>
              <a:rPr lang="en-US" sz="3600" b="1">
                <a:solidFill>
                  <a:schemeClr val="bg1"/>
                </a:solidFill>
                <a:latin typeface="VNI-Eurasia" pitchFamily="2" charset="0"/>
              </a:rPr>
              <a:t>325</a:t>
            </a:r>
          </a:p>
        </p:txBody>
      </p:sp>
      <p:grpSp>
        <p:nvGrpSpPr>
          <p:cNvPr id="3" name="Group 56"/>
          <p:cNvGrpSpPr/>
          <p:nvPr/>
        </p:nvGrpSpPr>
        <p:grpSpPr>
          <a:xfrm flipH="1">
            <a:off x="5029200" y="6019800"/>
            <a:ext cx="3581400" cy="228600"/>
            <a:chOff x="5029200" y="5486400"/>
            <a:chExt cx="3581400" cy="228600"/>
          </a:xfrm>
          <a:noFill/>
        </p:grpSpPr>
        <p:sp>
          <p:nvSpPr>
            <p:cNvPr id="58" name="Chevron 57"/>
            <p:cNvSpPr/>
            <p:nvPr/>
          </p:nvSpPr>
          <p:spPr>
            <a:xfrm>
              <a:off x="5029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Chevron 58"/>
            <p:cNvSpPr/>
            <p:nvPr/>
          </p:nvSpPr>
          <p:spPr>
            <a:xfrm>
              <a:off x="52578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Chevron 59"/>
            <p:cNvSpPr/>
            <p:nvPr/>
          </p:nvSpPr>
          <p:spPr>
            <a:xfrm>
              <a:off x="66294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hevron 60"/>
            <p:cNvSpPr/>
            <p:nvPr/>
          </p:nvSpPr>
          <p:spPr>
            <a:xfrm>
              <a:off x="54864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Chevron 61"/>
            <p:cNvSpPr/>
            <p:nvPr/>
          </p:nvSpPr>
          <p:spPr>
            <a:xfrm>
              <a:off x="57150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hevron 62"/>
            <p:cNvSpPr/>
            <p:nvPr/>
          </p:nvSpPr>
          <p:spPr>
            <a:xfrm>
              <a:off x="59436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hevron 63"/>
            <p:cNvSpPr/>
            <p:nvPr/>
          </p:nvSpPr>
          <p:spPr>
            <a:xfrm>
              <a:off x="6172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Chevron 64"/>
            <p:cNvSpPr/>
            <p:nvPr/>
          </p:nvSpPr>
          <p:spPr>
            <a:xfrm>
              <a:off x="64008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hevron 65"/>
            <p:cNvSpPr/>
            <p:nvPr/>
          </p:nvSpPr>
          <p:spPr>
            <a:xfrm>
              <a:off x="68580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Chevron 66"/>
            <p:cNvSpPr/>
            <p:nvPr/>
          </p:nvSpPr>
          <p:spPr>
            <a:xfrm>
              <a:off x="70866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Chevron 67"/>
            <p:cNvSpPr/>
            <p:nvPr/>
          </p:nvSpPr>
          <p:spPr>
            <a:xfrm>
              <a:off x="8458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Chevron 68"/>
            <p:cNvSpPr/>
            <p:nvPr/>
          </p:nvSpPr>
          <p:spPr>
            <a:xfrm>
              <a:off x="73152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hevron 69"/>
            <p:cNvSpPr/>
            <p:nvPr/>
          </p:nvSpPr>
          <p:spPr>
            <a:xfrm>
              <a:off x="75438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Chevron 70"/>
            <p:cNvSpPr/>
            <p:nvPr/>
          </p:nvSpPr>
          <p:spPr>
            <a:xfrm>
              <a:off x="77724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Chevron 71"/>
            <p:cNvSpPr/>
            <p:nvPr/>
          </p:nvSpPr>
          <p:spPr>
            <a:xfrm>
              <a:off x="80010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hevron 72"/>
            <p:cNvSpPr/>
            <p:nvPr/>
          </p:nvSpPr>
          <p:spPr>
            <a:xfrm>
              <a:off x="8229600" y="5486400"/>
              <a:ext cx="152400" cy="228600"/>
            </a:xfrm>
            <a:prstGeom prst="chevron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0" y="17986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4400" b="1" smtClean="0">
                <a:solidFill>
                  <a:srgbClr val="FFFF00"/>
                </a:solidFill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 Hanh thoâng hay chaúng gaëp thôøi, chuyeân taâm gieo khaép phöông trôøi.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0" y="17224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Tuy côn möa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naéng ñoâng heø,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giaù tuyeát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khoâng heà ngôi.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0" y="17224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Muøa ñaây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hoa quaû eâ heà,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coâng lao ta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heát naëng neà.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0" y="18748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Gaët roài bao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boù luùa kia,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vui möøng gaùnh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ngay veà.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0" y="17986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4400" b="1" i="1" u="sng" smtClean="0">
                <a:solidFill>
                  <a:srgbClr val="FFFF00"/>
                </a:solidFill>
                <a:latin typeface="VNI-Aptima" pitchFamily="2" charset="0"/>
              </a:rPr>
              <a:t>ÑK</a:t>
            </a:r>
            <a:r>
              <a:rPr lang="en-US" sz="4400" b="1" i="1" smtClean="0">
                <a:solidFill>
                  <a:srgbClr val="FFFF00"/>
                </a:solidFill>
                <a:latin typeface="VNI-Aptima" pitchFamily="2" charset="0"/>
              </a:rPr>
              <a:t>:</a:t>
            </a:r>
            <a:r>
              <a:rPr lang="en-US" sz="4400" b="1" i="1" smtClean="0">
                <a:solidFill>
                  <a:schemeClr val="bg1"/>
                </a:solidFill>
                <a:latin typeface="VNI-Aptima" pitchFamily="2" charset="0"/>
              </a:rPr>
              <a:t> 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Cuøng nhau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 haùt vang,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gaët luùa caùnh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ñoàng vaøng.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0" y="21796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Loøng töø nay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khoan khoaùi thay,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boù luùa ñem veà ñaây.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0" y="17986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Cuøng nhau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 haùt vang,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gaët luùa caùnh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ñoàng vaøng.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0" y="18748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Heø cuøng nhau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gaùnh luùa voâ,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ñem noäp heát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trong kho.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0" y="17224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4400" b="1" smtClean="0">
                <a:solidFill>
                  <a:srgbClr val="FFFF00"/>
                </a:solidFill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 Ra ñi nöôùc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maét tuoân daøi,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 gieo cho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Chuùa thieân ñaøi.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18748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Ñoâi khi lao khoå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meät nhoïc,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laém luùc tuoân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moà hoâi.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0" y="17986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4800" b="1" smtClean="0">
                <a:solidFill>
                  <a:schemeClr val="bg1"/>
                </a:solidFill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Ban mai haêng haùi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leân ñöôøng,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 ñem theo gioáng thieân thöôïng.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0" y="18748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Chôø khi than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vaõn qua roài,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Jeâsus nghinh tieáp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leân trôøi.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0" y="18748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Gaët roài bao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boù luùa kia,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vui möøng gaùnh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ngay veà.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0" y="18748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4400" b="1" i="1" u="sng" smtClean="0">
                <a:solidFill>
                  <a:srgbClr val="FFFF00"/>
                </a:solidFill>
                <a:latin typeface="VNI-Aptima" pitchFamily="2" charset="0"/>
              </a:rPr>
              <a:t>ÑK</a:t>
            </a:r>
            <a:r>
              <a:rPr lang="en-US" sz="4400" b="1" i="1" smtClean="0">
                <a:solidFill>
                  <a:srgbClr val="FFFF00"/>
                </a:solidFill>
                <a:latin typeface="VNI-Aptima" pitchFamily="2" charset="0"/>
              </a:rPr>
              <a:t>:</a:t>
            </a:r>
            <a:r>
              <a:rPr lang="en-US" sz="4400" b="1" i="1" smtClean="0">
                <a:solidFill>
                  <a:schemeClr val="bg1"/>
                </a:solidFill>
                <a:latin typeface="VNI-Aptima" pitchFamily="2" charset="0"/>
              </a:rPr>
              <a:t> 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Cuøng nhau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 haùt vang,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gaët luùa caùnh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ñoàng vaøng.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0" y="21796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Loøng töø nay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khoan khoaùi thay,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boù luùa ñem veà ñaây.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0" y="17986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Cuøng nhau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 haùt vang,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gaët luùa caùnh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ñoàng vaøng.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0" y="18748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Heø cuøng nhau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gaùnh luùa voâ,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ñem noäp heát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trong kho.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0" y="18748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Luoân ban tröa,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traûi ban chieàu,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ñeán toái gieo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cuøng phöông.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Roài troâng cho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luùa chín vaøng,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vui ñem löôõi haùi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leân ñaøng.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0" y="18748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Gaët roài bao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boù luùa kia,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vui möøng gaùnh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ngay veà.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0" y="18748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4400" b="1" i="1" u="sng" smtClean="0">
                <a:solidFill>
                  <a:srgbClr val="FFFF00"/>
                </a:solidFill>
                <a:latin typeface="VNI-Aptima" pitchFamily="2" charset="0"/>
              </a:rPr>
              <a:t>ÑK</a:t>
            </a:r>
            <a:r>
              <a:rPr lang="en-US" sz="4400" b="1" i="1" smtClean="0">
                <a:solidFill>
                  <a:srgbClr val="FFFF00"/>
                </a:solidFill>
                <a:latin typeface="VNI-Aptima" pitchFamily="2" charset="0"/>
              </a:rPr>
              <a:t>:</a:t>
            </a:r>
            <a:r>
              <a:rPr lang="en-US" sz="4400" b="1" i="1" smtClean="0">
                <a:solidFill>
                  <a:schemeClr val="bg1"/>
                </a:solidFill>
                <a:latin typeface="VNI-Aptima" pitchFamily="2" charset="0"/>
              </a:rPr>
              <a:t> 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Cuøng nhau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 haùt vang,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gaët luùa caùnh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ñoàng vaøng.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0" y="21796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Loøng töø nay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khoan khoaùi thay,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boù luùa ñem veà ñaây.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0" y="17986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Cuøng nhau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 haùt vang,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gaët luùa caùnh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ñoàng vaøng.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0" y="1798638"/>
            <a:ext cx="8915400" cy="3154362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Heø cuøng nhau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gaùnh luùa voâ,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ñem noäp heát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trong kho.</a:t>
            </a:r>
          </a:p>
        </p:txBody>
      </p:sp>
      <p:sp>
        <p:nvSpPr>
          <p:cNvPr id="37" name="Subtitle 2"/>
          <p:cNvSpPr txBox="1">
            <a:spLocks/>
          </p:cNvSpPr>
          <p:nvPr/>
        </p:nvSpPr>
        <p:spPr bwMode="auto">
          <a:xfrm>
            <a:off x="762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600" b="1" smtClean="0">
                <a:solidFill>
                  <a:srgbClr val="FFFF00"/>
                </a:solidFill>
                <a:latin typeface="VNI-Garam" pitchFamily="34" charset="0"/>
              </a:rPr>
              <a:t>THAÙNH CA 325 – GAÙNH LUÙA VEÀ</a:t>
            </a:r>
            <a:endParaRPr lang="en-US" sz="3600" b="1">
              <a:solidFill>
                <a:srgbClr val="FFFF00"/>
              </a:solidFill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269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Nhom May Chieu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GAÙNH LUÙA VEÀ</dc:title>
  <dc:creator>Lan Kha</dc:creator>
  <cp:lastModifiedBy>Lan Kha</cp:lastModifiedBy>
  <cp:revision>13</cp:revision>
  <dcterms:created xsi:type="dcterms:W3CDTF">2007-09-15T23:57:26Z</dcterms:created>
  <dcterms:modified xsi:type="dcterms:W3CDTF">2012-09-15T09:30:32Z</dcterms:modified>
</cp:coreProperties>
</file>