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31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41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328</a:t>
            </a:r>
            <a:endParaRPr lang="en-US" sz="35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1516" y="286756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DAÉT VEÀ CHUÙA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11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nhieàu chieân laïc maát vaãn keâu vang,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ngoaøi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ñoàng, treân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röøng, haûi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giaùc, thaâm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san.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328 - DAÉT VEÀ CHUÙA</a:t>
            </a:r>
          </a:p>
        </p:txBody>
      </p:sp>
    </p:spTree>
    <p:extLst>
      <p:ext uri="{BB962C8B-B14F-4D97-AF65-F5344CB8AC3E}">
        <p14:creationId xmlns:p14="http://schemas.microsoft.com/office/powerpoint/2010/main" val="2119838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Kìa,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phaùn vôùi ta ñaáy,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“Haõy kieám chieân ta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maát ñaâu ñaây.”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328 - DAÉT VEÀ CHUÙA</a:t>
            </a:r>
          </a:p>
        </p:txBody>
      </p:sp>
    </p:spTree>
    <p:extLst>
      <p:ext uri="{BB962C8B-B14F-4D97-AF65-F5344CB8AC3E}">
        <p14:creationId xmlns:p14="http://schemas.microsoft.com/office/powerpoint/2010/main" val="245626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veà Chuùa,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veà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 choán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aùc toäi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chieân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328 - DAÉT VEÀ CHUÙA</a:t>
            </a:r>
          </a:p>
        </p:txBody>
      </p:sp>
    </p:spTree>
    <p:extLst>
      <p:ext uri="{BB962C8B-B14F-4D97-AF65-F5344CB8AC3E}">
        <p14:creationId xmlns:p14="http://schemas.microsoft.com/office/powerpoint/2010/main" val="12274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veà Chuùa,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Chuùa, raùng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nhöõng chieân laïc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nôi Cha.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328 - DAÉT VEÀ CHUÙA</a:t>
            </a:r>
          </a:p>
        </p:txBody>
      </p:sp>
    </p:spTree>
    <p:extLst>
      <p:ext uri="{BB962C8B-B14F-4D97-AF65-F5344CB8AC3E}">
        <p14:creationId xmlns:p14="http://schemas.microsoft.com/office/powerpoint/2010/main" val="184909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chaên baày caát tieáng ñau thöông,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ngoaøi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 coâ tòch,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haéc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aùm, theâ löông.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328 - DAÉT VEÀ CHUÙA</a:t>
            </a:r>
          </a:p>
        </p:txBody>
      </p:sp>
    </p:spTree>
    <p:extLst>
      <p:ext uri="{BB962C8B-B14F-4D97-AF65-F5344CB8AC3E}">
        <p14:creationId xmlns:p14="http://schemas.microsoft.com/office/powerpoint/2010/main" val="228081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Goïi baày chieân laïc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treân ñaát,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caùch xa nôi chuoàng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328 - DAÉT VEÀ CHUÙA</a:t>
            </a:r>
          </a:p>
        </p:txBody>
      </p:sp>
    </p:spTree>
    <p:extLst>
      <p:ext uri="{BB962C8B-B14F-4D97-AF65-F5344CB8AC3E}">
        <p14:creationId xmlns:p14="http://schemas.microsoft.com/office/powerpoint/2010/main" val="393957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veà Chuùa,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veà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 choán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aùc toäi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chieân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328 - DAÉT VEÀ CHUÙA</a:t>
            </a:r>
          </a:p>
        </p:txBody>
      </p:sp>
    </p:spTree>
    <p:extLst>
      <p:ext uri="{BB962C8B-B14F-4D97-AF65-F5344CB8AC3E}">
        <p14:creationId xmlns:p14="http://schemas.microsoft.com/office/powerpoint/2010/main" val="388796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veà Chuùa,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Chuùa, raùng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nhöõng chieân laïc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nôi Cha.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328 - DAÉT VEÀ CHUÙA</a:t>
            </a:r>
          </a:p>
        </p:txBody>
      </p:sp>
    </p:spTree>
    <p:extLst>
      <p:ext uri="{BB962C8B-B14F-4D97-AF65-F5344CB8AC3E}">
        <p14:creationId xmlns:p14="http://schemas.microsoft.com/office/powerpoint/2010/main" val="355825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naøo vui loøng giuùp Ñaáng chaên chieân,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nhieàu chieân coøn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raûi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raùc ñi rieâng?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328 - DAÉT VEÀ CHUÙA</a:t>
            </a:r>
          </a:p>
        </p:txBody>
      </p:sp>
    </p:spTree>
    <p:extLst>
      <p:ext uri="{BB962C8B-B14F-4D97-AF65-F5344CB8AC3E}">
        <p14:creationId xmlns:p14="http://schemas.microsoft.com/office/powerpoint/2010/main" val="8741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naøo vui 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giuùp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ñôõ chieân vôùi,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xa nôi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leõo chôi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vôi?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328 - DAÉT VEÀ CHUÙA</a:t>
            </a:r>
          </a:p>
        </p:txBody>
      </p:sp>
    </p:spTree>
    <p:extLst>
      <p:ext uri="{BB962C8B-B14F-4D97-AF65-F5344CB8AC3E}">
        <p14:creationId xmlns:p14="http://schemas.microsoft.com/office/powerpoint/2010/main" val="116291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veà Chuùa,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veà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 choán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aùc toäi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chieân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328 - DAÉT VEÀ CHUÙA</a:t>
            </a:r>
          </a:p>
        </p:txBody>
      </p:sp>
    </p:spTree>
    <p:extLst>
      <p:ext uri="{BB962C8B-B14F-4D97-AF65-F5344CB8AC3E}">
        <p14:creationId xmlns:p14="http://schemas.microsoft.com/office/powerpoint/2010/main" val="348531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veà Chuùa,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Chuùa, raùng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nhöõng chieân laïc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nôi Cha.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328 - DAÉT VEÀ CHUÙA</a:t>
            </a:r>
          </a:p>
        </p:txBody>
      </p:sp>
    </p:spTree>
    <p:extLst>
      <p:ext uri="{BB962C8B-B14F-4D97-AF65-F5344CB8AC3E}">
        <p14:creationId xmlns:p14="http://schemas.microsoft.com/office/powerpoint/2010/main" val="247439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179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2011-11-02T05:03:01Z</dcterms:created>
  <dcterms:modified xsi:type="dcterms:W3CDTF">2012-09-15T10:02:01Z</dcterms:modified>
</cp:coreProperties>
</file>