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8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329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867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BAÙO TIN LAØNH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maø quaân binh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 phuû vi,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ñôøi 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gieát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77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can vöõng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khoâng kinh gì,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lo cöùu keû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 thì.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435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Naày, ta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Tin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ôn Chuùa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745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daân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ta kíp baùo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1480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ngöôøi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ñöông khoùc la,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 naày keâu 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57442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ñöông luaân vong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khoå haûi,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naõo chí ñau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3889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ngöôøi ñöông troâng phöông thoaùt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ly, ngoaøi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pheùp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7601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ta quyeát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trung thaønh,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aân cöùu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6659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Naày, ta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Tin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ôn Chuùa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4564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daân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ta kíp baùo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2022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ñôøi ham vui trong theá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hoàn phaân vaân,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7628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ñau thöông khoân xieát keå,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daàm uû 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9244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trôøi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Chuùa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 loøng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87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daân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ta kíp baùo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357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Naày, ta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Tin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ôn Chuùa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3483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daân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ta kíp baùo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7121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maø ta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nuùi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vöôït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bieån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365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khi baêng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löûa chaùy,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chí ta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329 -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249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2011-11-02T06:03:14Z</dcterms:created>
  <dcterms:modified xsi:type="dcterms:W3CDTF">2012-09-15T10:08:43Z</dcterms:modified>
</cp:coreProperties>
</file>