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748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098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482025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330</a:t>
            </a:r>
            <a:endParaRPr lang="en-US" sz="35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1516" y="23622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CAÙC THAÙNH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ÑAÕ NGHÆ YEÂN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83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Quaân ñoäi Ngaøi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nay mong duõng caûm, giöõ tín trung.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330 - CAÙC THAÙNH ÑAÕ NGHÆ YEÂN</a:t>
            </a:r>
          </a:p>
        </p:txBody>
      </p:sp>
    </p:spTree>
    <p:extLst>
      <p:ext uri="{BB962C8B-B14F-4D97-AF65-F5344CB8AC3E}">
        <p14:creationId xmlns:p14="http://schemas.microsoft.com/office/powerpoint/2010/main" val="1227434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Döôøng caùc chieán só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xöa, vui nai nòt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kieám cung.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330 - CAÙC THAÙNH ÑAÕ NGHÆ YEÂN</a:t>
            </a:r>
          </a:p>
        </p:txBody>
      </p:sp>
    </p:spTree>
    <p:extLst>
      <p:ext uri="{BB962C8B-B14F-4D97-AF65-F5344CB8AC3E}">
        <p14:creationId xmlns:p14="http://schemas.microsoft.com/office/powerpoint/2010/main" val="360138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Quyeát tranh thuû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kim mieän theo göông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coå anh huøng.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330 - CAÙC THAÙNH ÑAÕ NGHÆ YEÂN</a:t>
            </a:r>
          </a:p>
        </p:txBody>
      </p:sp>
    </p:spTree>
    <p:extLst>
      <p:ext uri="{BB962C8B-B14F-4D97-AF65-F5344CB8AC3E}">
        <p14:creationId xmlns:p14="http://schemas.microsoft.com/office/powerpoint/2010/main" val="411032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2295942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Ha-leâ-lu-gia!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330 - CAÙC THAÙNH ÑAÕ NGHÆ YEÂN</a:t>
            </a:r>
          </a:p>
        </p:txBody>
      </p:sp>
    </p:spTree>
    <p:extLst>
      <p:ext uri="{BB962C8B-B14F-4D97-AF65-F5344CB8AC3E}">
        <p14:creationId xmlns:p14="http://schemas.microsoft.com/office/powerpoint/2010/main" val="390211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OÂi, thöôïng haï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töông thoâng, phöôùc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baáy moái caûm giao!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330 - CAÙC THAÙNH ÑAÕ NGHÆ YEÂN</a:t>
            </a:r>
          </a:p>
        </p:txBody>
      </p:sp>
    </p:spTree>
    <p:extLst>
      <p:ext uri="{BB962C8B-B14F-4D97-AF65-F5344CB8AC3E}">
        <p14:creationId xmlns:p14="http://schemas.microsoft.com/office/powerpoint/2010/main" val="423938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Treân hieån haùch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döôùi ñaây tuy laâm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traän nuùng nao.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330 - CAÙC THAÙNH ÑAÕ NGHÆ YEÂN</a:t>
            </a:r>
          </a:p>
        </p:txBody>
      </p:sp>
    </p:spTree>
    <p:extLst>
      <p:ext uri="{BB962C8B-B14F-4D97-AF65-F5344CB8AC3E}">
        <p14:creationId xmlns:p14="http://schemas.microsoft.com/office/powerpoint/2010/main" val="129685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 hai vaãn duy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moät trong tay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 Chí Cao.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330 - CAÙC THAÙNH ÑAÕ NGHÆ YEÂN</a:t>
            </a:r>
          </a:p>
        </p:txBody>
      </p:sp>
    </p:spTree>
    <p:extLst>
      <p:ext uri="{BB962C8B-B14F-4D97-AF65-F5344CB8AC3E}">
        <p14:creationId xmlns:p14="http://schemas.microsoft.com/office/powerpoint/2010/main" val="315102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2295942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Ha-leâ-lu-gia!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330 - CAÙC THAÙNH ÑAÕ NGHÆ YEÂN</a:t>
            </a:r>
          </a:p>
        </p:txBody>
      </p:sp>
    </p:spTree>
    <p:extLst>
      <p:ext uri="{BB962C8B-B14F-4D97-AF65-F5344CB8AC3E}">
        <p14:creationId xmlns:p14="http://schemas.microsoft.com/office/powerpoint/2010/main" val="365708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5.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tröôøng kyø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giao binh, chieán ñaáu quaù khoù khaên.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330 - CAÙC THAÙNH ÑAÕ NGHÆ YEÂN</a:t>
            </a:r>
          </a:p>
        </p:txBody>
      </p:sp>
    </p:spTree>
    <p:extLst>
      <p:ext uri="{BB962C8B-B14F-4D97-AF65-F5344CB8AC3E}">
        <p14:creationId xmlns:p14="http://schemas.microsoft.com/office/powerpoint/2010/main" val="159943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Kìa, khuùc chieán thaéng reo, linh löïc ñöôïc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boå taêng.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330 - CAÙC THAÙNH ÑAÕ NGHÆ YEÂN</a:t>
            </a:r>
          </a:p>
        </p:txBody>
      </p:sp>
    </p:spTree>
    <p:extLst>
      <p:ext uri="{BB962C8B-B14F-4D97-AF65-F5344CB8AC3E}">
        <p14:creationId xmlns:p14="http://schemas.microsoft.com/office/powerpoint/2010/main" val="402680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Nhôn cuoäc phieàn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lao qua, caùc thaùnh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 nghæ ngôi.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330 - CAÙC THAÙNH ÑAÕ NGHÆ YEÂN</a:t>
            </a:r>
          </a:p>
        </p:txBody>
      </p:sp>
    </p:spTree>
    <p:extLst>
      <p:ext uri="{BB962C8B-B14F-4D97-AF65-F5344CB8AC3E}">
        <p14:creationId xmlns:p14="http://schemas.microsoft.com/office/powerpoint/2010/main" val="17776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Phaán höng chí anh huøng, ta giao chieán theâm haêng.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330 - CAÙC THAÙNH ÑAÕ NGHÆ YEÂN</a:t>
            </a:r>
          </a:p>
        </p:txBody>
      </p:sp>
    </p:spTree>
    <p:extLst>
      <p:ext uri="{BB962C8B-B14F-4D97-AF65-F5344CB8AC3E}">
        <p14:creationId xmlns:p14="http://schemas.microsoft.com/office/powerpoint/2010/main" val="133565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2295942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Ha-leâ-lu-gia!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330 - CAÙC THAÙNH ÑAÕ NGHÆ YEÂN</a:t>
            </a:r>
          </a:p>
        </p:txBody>
      </p:sp>
    </p:spTree>
    <p:extLst>
      <p:ext uri="{BB962C8B-B14F-4D97-AF65-F5344CB8AC3E}">
        <p14:creationId xmlns:p14="http://schemas.microsoft.com/office/powerpoint/2010/main" val="280332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6.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 maët trôøi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chen non, öûng ñoû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caû höôùng taây.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330 - CAÙC THAÙNH ÑAÕ NGHÆ YEÂN</a:t>
            </a:r>
          </a:p>
        </p:txBody>
      </p:sp>
    </p:spTree>
    <p:extLst>
      <p:ext uri="{BB962C8B-B14F-4D97-AF65-F5344CB8AC3E}">
        <p14:creationId xmlns:p14="http://schemas.microsoft.com/office/powerpoint/2010/main" val="372489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Bao chieán só tín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trung nay ñöôïc veà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nghæ ñaây.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330 - CAÙC THAÙNH ÑAÕ NGHÆ YEÂN</a:t>
            </a:r>
          </a:p>
        </p:txBody>
      </p:sp>
    </p:spTree>
    <p:extLst>
      <p:ext uri="{BB962C8B-B14F-4D97-AF65-F5344CB8AC3E}">
        <p14:creationId xmlns:p14="http://schemas.microsoft.com/office/powerpoint/2010/main" val="373421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Chieán tranh ñaõ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 roài, leân thieân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quoác vui vaày.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330 - CAÙC THAÙNH ÑAÕ NGHÆ YEÂN</a:t>
            </a:r>
          </a:p>
        </p:txBody>
      </p:sp>
    </p:spTree>
    <p:extLst>
      <p:ext uri="{BB962C8B-B14F-4D97-AF65-F5344CB8AC3E}">
        <p14:creationId xmlns:p14="http://schemas.microsoft.com/office/powerpoint/2010/main" val="346425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2295942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Ha-leâ-lu-gia!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330 - CAÙC THAÙNH ÑAÕ NGHÆ YEÂN</a:t>
            </a:r>
          </a:p>
        </p:txBody>
      </p:sp>
    </p:spTree>
    <p:extLst>
      <p:ext uri="{BB962C8B-B14F-4D97-AF65-F5344CB8AC3E}">
        <p14:creationId xmlns:p14="http://schemas.microsoft.com/office/powerpoint/2010/main" val="149420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7.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Kia, ngaøy dieäu vinh hôn seõ khôûi chieáu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saùng choang.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330 - CAÙC THAÙNH ÑAÕ NGHÆ YEÂN</a:t>
            </a:r>
          </a:p>
        </p:txBody>
      </p:sp>
    </p:spTree>
    <p:extLst>
      <p:ext uri="{BB962C8B-B14F-4D97-AF65-F5344CB8AC3E}">
        <p14:creationId xmlns:p14="http://schemas.microsoft.com/office/powerpoint/2010/main" val="384341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Chö thaùnh ñaéc thaéng böôùc ra khoûi moà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veû vang.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330 - CAÙC THAÙNH ÑAÕ NGHÆ YEÂN</a:t>
            </a:r>
          </a:p>
        </p:txBody>
      </p:sp>
    </p:spTree>
    <p:extLst>
      <p:ext uri="{BB962C8B-B14F-4D97-AF65-F5344CB8AC3E}">
        <p14:creationId xmlns:p14="http://schemas.microsoft.com/office/powerpoint/2010/main" val="255191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 Vöông ôû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 ñaøng quang laâm caùch huy hoaøng.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330 - CAÙC THAÙNH ÑAÕ NGHÆ YEÂN</a:t>
            </a:r>
          </a:p>
        </p:txBody>
      </p:sp>
    </p:spTree>
    <p:extLst>
      <p:ext uri="{BB962C8B-B14F-4D97-AF65-F5344CB8AC3E}">
        <p14:creationId xmlns:p14="http://schemas.microsoft.com/office/powerpoint/2010/main" val="48384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2295942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Ha-leâ-lu-gia!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330 - CAÙC THAÙNH ÑAÕ NGHÆ YEÂN</a:t>
            </a:r>
          </a:p>
        </p:txBody>
      </p:sp>
    </p:spTree>
    <p:extLst>
      <p:ext uri="{BB962C8B-B14F-4D97-AF65-F5344CB8AC3E}">
        <p14:creationId xmlns:p14="http://schemas.microsoft.com/office/powerpoint/2010/main" val="182436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 keû bôûi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ñöùc tin xöng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Jeâsus khaép nôi.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330 - CAÙC THAÙNH ÑAÕ NGHÆ YEÂN</a:t>
            </a:r>
          </a:p>
        </p:txBody>
      </p:sp>
    </p:spTree>
    <p:extLst>
      <p:ext uri="{BB962C8B-B14F-4D97-AF65-F5344CB8AC3E}">
        <p14:creationId xmlns:p14="http://schemas.microsoft.com/office/powerpoint/2010/main" val="183805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8.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Kìa, töø ñoâng,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taây, nam, baéc,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khaép caû theá gian.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330 - CAÙC THAÙNH ÑAÕ NGHÆ YEÂN</a:t>
            </a:r>
          </a:p>
        </p:txBody>
      </p:sp>
    </p:spTree>
    <p:extLst>
      <p:ext uri="{BB962C8B-B14F-4D97-AF65-F5344CB8AC3E}">
        <p14:creationId xmlns:p14="http://schemas.microsoft.com/office/powerpoint/2010/main" val="333942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Voâ soá thaùnh binh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baêng qua cöûa ngoïc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veû vang.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330 - CAÙC THAÙNH ÑAÕ NGHÆ YEÂN</a:t>
            </a:r>
          </a:p>
        </p:txBody>
      </p:sp>
    </p:spTree>
    <p:extLst>
      <p:ext uri="{BB962C8B-B14F-4D97-AF65-F5344CB8AC3E}">
        <p14:creationId xmlns:p14="http://schemas.microsoft.com/office/powerpoint/2010/main" val="147567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Chuùc Cha vôùi Con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 Linh treân coõi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thieân ñaøng.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330 - CAÙC THAÙNH ÑAÕ NGHÆ YEÂN</a:t>
            </a:r>
          </a:p>
        </p:txBody>
      </p:sp>
    </p:spTree>
    <p:extLst>
      <p:ext uri="{BB962C8B-B14F-4D97-AF65-F5344CB8AC3E}">
        <p14:creationId xmlns:p14="http://schemas.microsoft.com/office/powerpoint/2010/main" val="187895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2295942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Ha-leâ-lu-gia!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330 - CAÙC THAÙNH ÑAÕ NGHÆ YEÂN</a:t>
            </a:r>
          </a:p>
        </p:txBody>
      </p:sp>
    </p:spTree>
    <p:extLst>
      <p:ext uri="{BB962C8B-B14F-4D97-AF65-F5344CB8AC3E}">
        <p14:creationId xmlns:p14="http://schemas.microsoft.com/office/powerpoint/2010/main" val="258620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Chính danh ñaùng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khen ngôïi, danh Chaân Chuùa muoân ñôøi.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330 - CAÙC THAÙNH ÑAÕ NGHÆ YEÂN</a:t>
            </a:r>
          </a:p>
        </p:txBody>
      </p:sp>
    </p:spTree>
    <p:extLst>
      <p:ext uri="{BB962C8B-B14F-4D97-AF65-F5344CB8AC3E}">
        <p14:creationId xmlns:p14="http://schemas.microsoft.com/office/powerpoint/2010/main" val="59646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2295942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Ha-leâ-lu-gia!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330 - CAÙC THAÙNH ÑAÕ NGHÆ YEÂN</a:t>
            </a:r>
          </a:p>
        </p:txBody>
      </p:sp>
    </p:spTree>
    <p:extLst>
      <p:ext uri="{BB962C8B-B14F-4D97-AF65-F5344CB8AC3E}">
        <p14:creationId xmlns:p14="http://schemas.microsoft.com/office/powerpoint/2010/main" val="75974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8136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Christ laø Ñaïi naêng,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Chieán luõy,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Khoái Ñaù linh.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330 - CAÙC THAÙNH ÑAÕ NGHÆ YEÂN</a:t>
            </a:r>
          </a:p>
        </p:txBody>
      </p:sp>
    </p:spTree>
    <p:extLst>
      <p:ext uri="{BB962C8B-B14F-4D97-AF65-F5344CB8AC3E}">
        <p14:creationId xmlns:p14="http://schemas.microsoft.com/office/powerpoint/2010/main" val="21673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 Thoáng töôùng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cuûa thaùnh daân trong cuoäc chieán chinh.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330 - CAÙC THAÙNH ÑAÕ NGHÆ YEÂN</a:t>
            </a:r>
          </a:p>
        </p:txBody>
      </p:sp>
    </p:spTree>
    <p:extLst>
      <p:ext uri="{BB962C8B-B14F-4D97-AF65-F5344CB8AC3E}">
        <p14:creationId xmlns:p14="http://schemas.microsoft.com/office/powerpoint/2010/main" val="4373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182880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Thaùnh quang giöõa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ñeâm tröôøng, soi taâm chuùng quang minh.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330 - CAÙC THAÙNH ÑAÕ NGHÆ YEÂN</a:t>
            </a:r>
          </a:p>
        </p:txBody>
      </p:sp>
    </p:spTree>
    <p:extLst>
      <p:ext uri="{BB962C8B-B14F-4D97-AF65-F5344CB8AC3E}">
        <p14:creationId xmlns:p14="http://schemas.microsoft.com/office/powerpoint/2010/main" val="129899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42930" y="2295942"/>
            <a:ext cx="9144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Ha-leâ-lu-gia!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Ha-leâ-lu-gia!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smtClean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</a:t>
            </a: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330 - CAÙC THAÙNH ÑAÕ NGHÆ YEÂN</a:t>
            </a:r>
          </a:p>
        </p:txBody>
      </p:sp>
    </p:spTree>
    <p:extLst>
      <p:ext uri="{BB962C8B-B14F-4D97-AF65-F5344CB8AC3E}">
        <p14:creationId xmlns:p14="http://schemas.microsoft.com/office/powerpoint/2010/main" val="332810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406</Words>
  <Application>Microsoft Office PowerPoint</Application>
  <PresentationFormat>On-screen Show (4:3)</PresentationFormat>
  <Paragraphs>66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10</cp:revision>
  <dcterms:created xsi:type="dcterms:W3CDTF">2011-11-02T06:15:22Z</dcterms:created>
  <dcterms:modified xsi:type="dcterms:W3CDTF">2012-09-15T10:09:19Z</dcterms:modified>
</cp:coreProperties>
</file>