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89C5-C487-459A-9952-40E790E41AC7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C3B4-B25F-4758-917D-82D2CF9D6E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Y:\20. PHONG NEN CHRISTIAN\JDSJ_2002-1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2F0F3"/>
              </a:clrFrom>
              <a:clrTo>
                <a:srgbClr val="F2F0F3">
                  <a:alpha val="0"/>
                </a:srgbClr>
              </a:clrTo>
            </a:clrChange>
            <a:lum contrast="10000"/>
          </a:blip>
          <a:srcRect b="7778"/>
          <a:stretch>
            <a:fillRect/>
          </a:stretch>
        </p:blipFill>
        <p:spPr bwMode="auto">
          <a:xfrm flipV="1">
            <a:off x="0" y="0"/>
            <a:ext cx="9143998" cy="6324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289560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  <a:ea typeface="+mj-ea"/>
                <a:cs typeface="+mj-cs"/>
              </a:rPr>
              <a:t>MAËT GAËP MAËT</a:t>
            </a:r>
            <a:endParaRPr kumimoji="0" lang="en-US" sz="80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7772400" cy="914400"/>
          </a:xfrm>
        </p:spPr>
        <p:txBody>
          <a:bodyPr>
            <a:normAutofit/>
          </a:bodyPr>
          <a:lstStyle/>
          <a:p>
            <a:r>
              <a:rPr lang="en-US" sz="35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THAÙNH CA 333</a:t>
            </a:r>
            <a:endParaRPr lang="en-US" sz="35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077200" cy="36576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OÂi, sung söôùng thay ngaøy thaáy Chuùa toâi,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luùc ñau thöông,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 buoàn qua roài.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153400" cy="36576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Khi muoân loái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 queïo trang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thaúng baèng, moïi söï môø aùm roõ voâ ngaàn.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Khi toâi ñoái maët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Ngaøi vui baáy,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 tít beân kia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tinh caàu naày.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OÂi, toâi ñoái maët cuøng Ngaøi ñaày vinh hieån,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maët gaëp maët höôûng phöôùc voâ bieân.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153400" cy="36576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4.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OÂi, khi ñoái maët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phöôùc bieát bao,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ñoái maët Jeâsus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töôøng möïc naøo.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36576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OÂi, toâi ñoái maët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Cöùu Chuùa raøy,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 toâi trôøi beå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saùnh khoân taøy.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Khi toâi ñoái maët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Ngaøi vui baáy,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 tít beân kia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tinh caàu naày.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OÂi, toâi ñoái maët cuøng Ngaøi ñaày vinh hieån,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maët gaëp maët höôûng phöôùc voâ bieân.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36576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Khi toâi ñoái maët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Cöùu Chuùa toâi,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phuùt haân hoan kia thuaät sao roài?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OÂi, vui veû thay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nhìn Chaân Chuùa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kìa, Jeâsus Christ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cheát theá toâi kia.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Khi toâi ñoái maët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Ngaøi vui baáy,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 tít beân kia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tinh caàu naày.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OÂi, toâi ñoái maët cuøng Ngaøi ñaày vinh hieån,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maët gaëp maët höôûng phöôùc voâ bieân.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69544" y="2057400"/>
            <a:ext cx="8534400" cy="3657600"/>
          </a:xfrm>
        </p:spPr>
        <p:txBody>
          <a:bodyPr>
            <a:noAutofit/>
          </a:bodyPr>
          <a:lstStyle/>
          <a:p>
            <a:r>
              <a:rPr lang="en-US" sz="40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Toâi xem Chuùa toâi döôøng ngaém boùng nay,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giöõa Chuùa toâi moät maøn ñen daøy.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36576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Nhöng vui baáy moät ngaøy ôn phöôùc kìa,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vinh quang Ngaøi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thaáy roõ muoân tia.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Khi toâi ñoái maët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Ngaøi vui baáy,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 tít beân kia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tinh caàu naày.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52400" y="152400"/>
            <a:ext cx="15240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36576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OÂi, toâi ñoái maët cuøng Ngaøi ñaày vinh hieån,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maët gaëp maët höôûng phöôùc voâ bieân.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381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333 - MAËT GAËP MAËT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066800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143000"/>
            <a:ext cx="4038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TOÂN VINH CHUÙA – THAÙNH CA 333</vt:lpstr>
      <vt:lpstr>1. Khi toâi ñoái maët  cuøng Cöùu Chuùa toâi,  phuùt haân hoan kia thuaät sao roài? </vt:lpstr>
      <vt:lpstr>OÂi, vui veû thay  nhìn Chaân Chuùa  kìa, Jeâsus Christ  cheát theá toâi kia.</vt:lpstr>
      <vt:lpstr>ÑK: Khi toâi ñoái maët  cuøng Ngaøi vui baáy,  xa tít beân kia  tinh caàu naày. </vt:lpstr>
      <vt:lpstr>OÂi, toâi ñoái maët cuøng Ngaøi ñaày vinh hieån,  maët gaëp maët höôûng phöôùc voâ bieân.</vt:lpstr>
      <vt:lpstr>2. Toâi xem Chuùa toâi döôøng ngaém boùng nay,  giöõa Chuùa toâi moät maøn ñen daøy. </vt:lpstr>
      <vt:lpstr>Nhöng vui baáy moät ngaøy ôn phöôùc kìa,  vinh quang Ngaøi  thaáy roõ muoân tia.</vt:lpstr>
      <vt:lpstr>ÑK: Khi toâi ñoái maët  cuøng Ngaøi vui baáy,  xa tít beân kia  tinh caàu naày. </vt:lpstr>
      <vt:lpstr>OÂi, toâi ñoái maët cuøng Ngaøi ñaày vinh hieån,  maët gaëp maët höôûng phöôùc voâ bieân.</vt:lpstr>
      <vt:lpstr>3. OÂi, sung söôùng thay ngaøy thaáy Chuùa toâi, luùc ñau thöông,  lo buoàn qua roài.</vt:lpstr>
      <vt:lpstr>Khi muoân loái  quanh queïo trang  thaúng baèng, moïi söï môø aùm roõ voâ ngaàn.</vt:lpstr>
      <vt:lpstr>ÑK: Khi toâi ñoái maët  cuøng Ngaøi vui baáy,  xa tít beân kia  tinh caàu naày. </vt:lpstr>
      <vt:lpstr>OÂi, toâi ñoái maët cuøng Ngaøi ñaày vinh hieån,  maët gaëp maët höôûng phöôùc voâ bieân.</vt:lpstr>
      <vt:lpstr>4. OÂi, khi ñoái maët  Ngaøi phöôùc bieát bao,  ñoái maët Jeâsus  töôøng möïc naøo. </vt:lpstr>
      <vt:lpstr>OÂi, toâi ñoái maët  cuøng Cöùu Chuùa raøy,  yeâu toâi trôøi beå  saùnh khoân taøy. </vt:lpstr>
      <vt:lpstr>ÑK: Khi toâi ñoái maët  cuøng Ngaøi vui baáy,  xa tít beân kia  tinh caàu naày. </vt:lpstr>
      <vt:lpstr>OÂi, toâi ñoái maët cuøng Ngaøi ñaày vinh hieån,  maët gaëp maët höôûng phöôùc voâ bieân.</vt:lpstr>
    </vt:vector>
  </TitlesOfParts>
  <Company>Nhom May Chieu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TC 333</dc:title>
  <dc:creator>Lan Kha</dc:creator>
  <cp:lastModifiedBy>Lan Kha</cp:lastModifiedBy>
  <cp:revision>9</cp:revision>
  <dcterms:created xsi:type="dcterms:W3CDTF">2008-09-16T01:02:03Z</dcterms:created>
  <dcterms:modified xsi:type="dcterms:W3CDTF">2012-09-15T10:14:34Z</dcterms:modified>
</cp:coreProperties>
</file>