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334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RAÁT AN NINH TRONG CAÙNH CHRIST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468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noãi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öông tieâu taùn,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khoâng nghi nan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khuûng.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4632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nay traûi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chuùt thôû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chaâu cuõng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taän chung.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3917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Raát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trong caùnh Christ, eâm baáy treân ngöïc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25269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bao phuû kín,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 taâm linh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41058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toâi nöông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duy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ñaõ 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141706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nöông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Thaïch an truù,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nôi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caäy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354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468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toâi quyeát troâng mong kieân nhaãn,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luùc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 haún.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19234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quang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chieàu hæ 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bôø thieân quoác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vaøng giaêng.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8434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Raát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trong caùnh Christ, eâm baáy treân ngöïc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29336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bao phuû kín,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 taâm linh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2576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an ninh taïi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caùnh Christ,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baáy treân ngöïc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32301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bao phuû kín,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 taâm linh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39599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468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thieân söù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thi thaùnh, reo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ñieäu 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1390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quang 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 hieån vinh, taïi beân bieån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3798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Raát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trong caùnh Christ, eâm baáy treân ngöïc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23193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bao phuû kín,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 taâm linh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28029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an ninh taïi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toâi, taâm chaúng hoang mang, phieàn 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4127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khoâng coøn mong phænh doái,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khieân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 haïi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334 - RAÁT AN NINH TRONG CAÙNH CHRIST</a:t>
            </a:r>
          </a:p>
        </p:txBody>
      </p:sp>
    </p:spTree>
    <p:extLst>
      <p:ext uri="{BB962C8B-B14F-4D97-AF65-F5344CB8AC3E}">
        <p14:creationId xmlns:p14="http://schemas.microsoft.com/office/powerpoint/2010/main" val="911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259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2011-11-02T06:52:43Z</dcterms:created>
  <dcterms:modified xsi:type="dcterms:W3CDTF">2012-09-15T11:44:45Z</dcterms:modified>
</cp:coreProperties>
</file>