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5" r:id="rId14"/>
    <p:sldId id="27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4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340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1124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VUA ANH MINH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8400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 chieâm ngöôõng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Vò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Tröôûng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5929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sung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8180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saùng 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1183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8063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seõ 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hieån vinh,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1212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vui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 naày ra,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vui thoûa.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8384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0217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33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4914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ñaây 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ngaém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Anh minh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1461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gaëp gôõ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theå taû ra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7887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tieáp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caùi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7862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toïa giöõa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1530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ra taâm ñaày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0802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seõ 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hieån vinh,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9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vui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 naày ra,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vui thoûa.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0725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0215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9537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513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trong ñaùm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8705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 muoân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thuôû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5683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xa laï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2052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thaáy,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 bieát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64811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daáu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son.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76186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seõ 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hieån vinh,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7393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vui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 naày ra,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vui thoûa.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2381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149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77209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8093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toâi 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8594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nhö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6682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khi böùc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7393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thaân theå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raát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khinh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7834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hoùa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vinh.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9753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seõ 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hieån vinh,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6940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vui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 naày ra,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vui thoûa.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4020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001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6860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A-men.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17344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42459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seõ thaáy Vua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hieån vinh,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hy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37083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seõ vui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tích naày ra,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vui thoûa.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265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5596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Chieân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 giaù,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340 - VUA ANH MINH</a:t>
            </a:r>
          </a:p>
        </p:txBody>
      </p:sp>
    </p:spTree>
    <p:extLst>
      <p:ext uri="{BB962C8B-B14F-4D97-AF65-F5344CB8AC3E}">
        <p14:creationId xmlns:p14="http://schemas.microsoft.com/office/powerpoint/2010/main" val="21520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482</Words>
  <Application>Microsoft Office PowerPoint</Application>
  <PresentationFormat>On-screen Show (4:3)</PresentationFormat>
  <Paragraphs>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2011-11-02T15:22:12Z</dcterms:created>
  <dcterms:modified xsi:type="dcterms:W3CDTF">2012-09-15T12:12:49Z</dcterms:modified>
</cp:coreProperties>
</file>