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341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124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VEÀ NHAØ CHA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coá 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nhaø Cha, lìa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hoa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341 -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16486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höôùng 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gia, veà 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phöôùc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maøng.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341 - VEÀ NHAØ CHA</a:t>
            </a:r>
          </a:p>
        </p:txBody>
      </p:sp>
    </p:spTree>
    <p:extLst>
      <p:ext uri="{BB962C8B-B14F-4D97-AF65-F5344CB8AC3E}">
        <p14:creationId xmlns:p14="http://schemas.microsoft.com/office/powerpoint/2010/main" val="14789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2011-11-02T15:35:28Z</dcterms:created>
  <dcterms:modified xsi:type="dcterms:W3CDTF">2012-09-15T12:13:44Z</dcterms:modified>
</cp:coreProperties>
</file>