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1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1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342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637" y="18531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 TA SEÕ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CHUNG NHOÙM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3571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7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khi leân bôø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 huy naày,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lo laéng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quaêng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177710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aân cho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thanh nhaøn,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mieän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aùo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rôõ raøng.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13357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Vaâng, ta seõ chung nhoùm ôû thieân haø,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ñeïp xinh, ñeïp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 theå 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19163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ñaây nôi hoïp cuûa thaùnh daân muoân ñôøi,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töø ngoâi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21990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7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ta qua doøng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ngôøi, 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göông soi aûnh Christ töôi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32376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ñaây daân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 vónh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sinh, aâu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veà aân ñieån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22167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Vaâng, ta seõ chung nhoùm ôû thieân haø,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ñeïp xinh, ñeïp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 theå 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10539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ñaây nôi hoïp cuûa thaùnh daân muoân ñôøi,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töø ngoâi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37283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7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mai leân bôø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hình, nay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 chung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200338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soâng kia loøng ta luoân saùng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ngôøi, 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 bình reo suoát muoân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1321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7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chaêng sau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hoïp treân 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vaøng, 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lai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vaõng.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239815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Vaâng, ta seõ chung nhoùm ôû thieân haø,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ñeïp xinh, ñeïp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 theå 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42805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ñaây nôi hoïp cuûa thaùnh daân muoân ñôøi,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töø ngoâi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3896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kia tuoân doøng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ly muoân ñôøi,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töø ngoâi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Trôøi?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329928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Vaâng, ta seõ chung nhoùm ôû thieân haø,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ñeïp xinh, ñeïp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 theå 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39319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ñaây nôi hoïp cuûa thaùnh daân muoân ñôøi,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töø ngoâi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22366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7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song song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vaøng nôi 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haø, tua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muoân 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toûa.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319624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ngao du, loøng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haùt vang,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ngai Thaàn trong aùnh ngaøy vaøng.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42807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Vaâng, ta seõ chung nhoùm ôû thieân haø,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ñeïp xinh, ñeïp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 theå thuaät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41628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ñaây nôi hoïp cuûa thaùnh daân muoân ñôøi,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töø ngoâi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4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4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342 -  TA SEÕ CHUNG NHOÙM ÔÛ THIEÂN HAØ</a:t>
            </a:r>
          </a:p>
        </p:txBody>
      </p:sp>
    </p:spTree>
    <p:extLst>
      <p:ext uri="{BB962C8B-B14F-4D97-AF65-F5344CB8AC3E}">
        <p14:creationId xmlns:p14="http://schemas.microsoft.com/office/powerpoint/2010/main" val="10970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433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2011-11-02T15:37:57Z</dcterms:created>
  <dcterms:modified xsi:type="dcterms:W3CDTF">2012-09-15T12:14:21Z</dcterms:modified>
</cp:coreProperties>
</file>