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2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343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637" y="18531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THEÁ CAÛNH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GIOÁNG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THOI ÑÖA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7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7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laáy aùi,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nghieâm theâu deät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ñôøi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toâi toát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384549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caûnh thoáng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nhö söông baïc,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chieáu baät.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20661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thaät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tay daét daãn,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loøng truø bieän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minh maãn.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20306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nôi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ngoâi Thaàn,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 Em-ma-nu-eân!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22141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7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AÙo toát, AÙi nöông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nhìn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chính AÙi lang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tuaán haøo.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24657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Naøng chaúng ngaém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dung quang naøng, ngoù chaêm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phöôùc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24296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nhìn hoaøng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 Vua töù suûng,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beøn nhìn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tay luûng.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5675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OÀ, Chieân Con 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treân,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 Em-ma-nu-eân!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36925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7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theá gioáng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thoi ñöa leï laøng,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thaáy buoåi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rôõ raøng.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20928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buoåi saùng töôi,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hôi xuaân noàng,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 laâu haâm moä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ngoùng troâng.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38622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OÀ, daàu hoài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khuya toái baáy,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gaàn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höøng ñoâng ñaáy.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16590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nôi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vui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 Em-ma-nu-eân!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13986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7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ñöùc cuûa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maïch daøo,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ngoït maùt baáy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uoáng vaøo.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24907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uoáng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ñaøng,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taâm hôn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22498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Ngaøi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chaân baùc aùi,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doài daøo vöôït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haûi.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19085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nôi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vui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 Em-ma-nu-eân!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343 -  THEÁ CAÛNH GIOÁNG THOI ÑÖA</a:t>
            </a:r>
          </a:p>
        </p:txBody>
      </p:sp>
    </p:spTree>
    <p:extLst>
      <p:ext uri="{BB962C8B-B14F-4D97-AF65-F5344CB8AC3E}">
        <p14:creationId xmlns:p14="http://schemas.microsoft.com/office/powerpoint/2010/main" val="35873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207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2011-11-02T15:46:16Z</dcterms:created>
  <dcterms:modified xsi:type="dcterms:W3CDTF">2012-09-15T12:14:48Z</dcterms:modified>
</cp:coreProperties>
</file>