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346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637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THIEÂN CUNG, CHÍNH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QUEÂ HÖÔNG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3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Taïm chia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quy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26218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luoân thoûa maõn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sum hoøa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2827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toaø.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1446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beân kia, kìa beân 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quy thieân.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9824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 nhaân ta,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thieân ñaøng,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9004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keû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8158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15397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cö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ca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1156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gian taø.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5576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 hôû caát 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6632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troâng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queâ 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79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beân kia, kìa beân 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choã ñoù ñöông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Christ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2244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Christ ta,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kìa,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0615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phöôùc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2971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23453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naày qua,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ngay 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42834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 con, thieát höõu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sum vaày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6295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thöùc 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41226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beân kia, kìa beân 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laâu.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40574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queâ ta,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3976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thích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queâ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giaøu.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6955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 soi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göông.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9187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nôi caùc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388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 traéng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quoác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1482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kia, kìa beân aáy, mô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chính queâ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993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bôø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choã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5770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3175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752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xem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346 - THIEÂN CUNG, CHÍNH QUEÂ HÖÔNG</a:t>
            </a:r>
          </a:p>
        </p:txBody>
      </p:sp>
    </p:spTree>
    <p:extLst>
      <p:ext uri="{BB962C8B-B14F-4D97-AF65-F5344CB8AC3E}">
        <p14:creationId xmlns:p14="http://schemas.microsoft.com/office/powerpoint/2010/main" val="5685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401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2011-11-04T03:45:56Z</dcterms:created>
  <dcterms:modified xsi:type="dcterms:W3CDTF">2012-09-15T12:19:51Z</dcterms:modified>
</cp:coreProperties>
</file>