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C77-20A8-4D60-A455-C2D5E2ADD88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B90-1DD1-4735-8CE5-70FE273ED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1C77-20A8-4D60-A455-C2D5E2ADD88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6B90-1DD1-4735-8CE5-70FE273EDF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C00-5E25-45B0-A2C7-EB4804F03A3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4E9C-A77F-48C5-8985-AA0E11BEA7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1C77-20A8-4D60-A455-C2D5E2ADD881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6B90-1DD1-4735-8CE5-70FE273EDF4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C:\Users\LAN KHA\Desktop\10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098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smtClean="0">
                <a:ln w="11430"/>
                <a:solidFill>
                  <a:srgbClr val="66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CÖÙU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42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VNI-Eurasia" pitchFamily="2" charset="0"/>
              </a:rPr>
              <a:t>TOÂN VINH CHUÙA </a:t>
            </a:r>
            <a:r>
              <a:rPr lang="en-US" sz="3600" b="1" smtClean="0">
                <a:latin typeface="VNI-Eurasia" pitchFamily="2" charset="0"/>
              </a:rPr>
              <a:t>– THAÙNH CA 349</a:t>
            </a:r>
            <a:endParaRPr lang="en-US" sz="3600" b="1" dirty="0" smtClean="0"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Nguyeän ñoàng ca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hoài ñang giao chieán: Jeâsus cöùu!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 toäi nhaân!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Nhôø Ngaøi cheát,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phuïc sinh vinh hieån,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cöùu!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 tin nhaän!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Hoài môø toái khaù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haùt nhoû nheû,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 ta ñang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khao khaùt cöùu aân.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 vang treân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phaàn moä vui veû: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cöùu!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 tin nhaän!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4</a:t>
            </a:r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Naày lôøi vui,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truyeàn tung treân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gioù, Jeâsus cöùu!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 toäi nhaân!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Toaøn caàu neân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möøng reo ñaây ñoù,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cöùu!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Mau tin nhaän! 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Ñaïo toaøn cöùu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quyeát giaûng soát saéng,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töø sôn ñænh cho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ñeán haûi taân.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hoan ca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moät baøi ñaéc thaéng;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cöùu!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 tin nhaän!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Naày lôøi vui,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lôøi ta nghe haùt,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cöùu!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 toäi nhaân!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Nguyeän truyeàn cho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daân treân ñaát,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cöùu!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 tin nhaän!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Kìa , Ñaïo Chuùa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khaù giaûng phoå bieán,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töø sôn ñænh cho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ñeán haûi taân.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nghe ñaây leänh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 hoâ “Tieán!”,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cöùu!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 tin nhaän!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</a:t>
            </a:r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Nguyeän truyeàn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treân ñaïi döông man maùc, Jeâsus cöùu!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 toäi nhaân!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Ñoàn Ñaïo cho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 nhaân khao khaùt: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cöùu!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Mau tin nhaän!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Nguyeän taïi caùc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haûi ñaûo khaù haùt,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vöïc saâu khaù vang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hæ haân.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Hoan ca leân,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ngöôøi treân ñaát: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cöùu! </a:t>
            </a:r>
          </a:p>
          <a:p>
            <a:pPr algn="ctr"/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Mau tin nhaän!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59222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srgbClr val="660066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349 – JEÂSUS CÖÙU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245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12</cp:revision>
  <dcterms:created xsi:type="dcterms:W3CDTF">2009-01-26T12:45:52Z</dcterms:created>
  <dcterms:modified xsi:type="dcterms:W3CDTF">2012-09-15T12:22:31Z</dcterms:modified>
</cp:coreProperties>
</file>