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7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4">
            <a:lum bright="10000" contrast="10000"/>
          </a:blip>
          <a:srcRect r="77521"/>
          <a:stretch>
            <a:fillRect/>
          </a:stretch>
        </p:blipFill>
        <p:spPr bwMode="auto">
          <a:xfrm flipH="1">
            <a:off x="7086600" y="0"/>
            <a:ext cx="205492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2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44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800"/>
            <a:ext cx="7086599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1200"/>
              </a:spcBef>
            </a:pP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VAÏN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ÖÙC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SANH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LINH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NGAØY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NGAØY </a:t>
            </a:r>
            <a:b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TRAÀM LUAÂN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7086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TOÂN VINH CHUÙA – THAÙNH CA 350</a:t>
            </a:r>
          </a:p>
        </p:txBody>
      </p:sp>
    </p:spTree>
    <p:extLst>
      <p:ext uri="{BB962C8B-B14F-4D97-AF65-F5344CB8AC3E}">
        <p14:creationId xmlns:p14="http://schemas.microsoft.com/office/powerpoint/2010/main" val="7373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 hieäp moät nhaø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yeâu nhieäm maàu, nhìn göông ngöôøi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löu daáu.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22887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600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 Thaùnh ban ñaàu.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28859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Hoï nhö doøng nöôùc troâi ñi hoaøi hoaøi,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 öùc sinh linh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7140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traàm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 maõi maõi, khoán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phaän chuùng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70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Ñoäi quaân linh caàu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tieáp höùa ngoân,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nghieäm quyeàn naêng danh Jeâsus coøn.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5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chaët söï thaéng trong tay, nhôø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naêng Ñaïi Töôùng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huy nay.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9641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hieän coøn ñöôïc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vinh voâ ngaàn, thaät nay coøn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ñaéc thaéng.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14264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600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Phaûi, nay ñöôïc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muoân 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5840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Hoï nhö doøng nöôùc troâi ñi hoaøi hoaøi,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 öùc sinh linh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25935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traàm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 maõi maõi, khoán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phaän chuùng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11351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prstClr val="black"/>
                </a:solidFill>
                <a:latin typeface="VNI-Aptima" pitchFamily="2" charset="0"/>
              </a:rPr>
              <a:t>1.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muoân linh hoàn ta thaáy moãi ngaøy,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nhaän Christ,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 beán meâ ñoaï ñaøy.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4.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khoâng bao laâu Chaân Chuùa lai hoài,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ngaøy Ngaøi hieän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nay gaàn roài.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OÀ, thaät thieân quoác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ñaâu, laø khi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 giaûng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naêm chaâu.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22022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haäu ngaøy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seõ thöïc hieän, heø, ñi truyeàn rao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phoå bieán.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19036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600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aâm nguyeàn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rao truyeàn.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277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Hoï nhö doøng nöôùc troâi ñi hoaøi hoaøi,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 öùc sinh linh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4412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traàm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 maõi maõi, khoán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phaän chuùng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0437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5.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Jeâsus Christ mau kíp taùi lai,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cuoäc ñôøi ñau khoå qua ñi 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5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vuøi choân laém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 linh, toäi nhaân muoân nghìn troâi noåi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ñinh.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2949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Ngaøi ñaõ löu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thay hoï roài,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nay hoï ñang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haáp hoái.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11114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600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keâu saàu thaûm, thöông 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40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 mòt 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ñau thöông!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voâ hy voïng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toái, theâ löông.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2400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Hoï nhö doøng nöôùc troâi ñi hoaøi hoaøi,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 öùc sinh linh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9802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traàm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 maõi maõi, khoán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phaän chuùng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6698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6.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ñang troâi giaït treân bieån töû vong, muoân trieäu ngöôøi traàm luaân, oâi, ñau loøng!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0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Christ ñen toái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song, roài ñaây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toaø cuûa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Chí coâng.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699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ngöôøi ñöôïc chuoäc ñaùp sao sau naày?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oan hoï keâu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gheâ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41543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600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Maùu oan hoï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 ta ñaây!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0824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Hoï nhö doøng nöôùc troâi ñi hoaøi hoaøi,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 öùc sinh linh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13785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traàm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 maõi maõi, khoán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phaän chuùng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5735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tieàn ñoà u aùm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ñeâm daøi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9592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600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 cho phaän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13598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Hoï nhö doøng nöôùc troâi ñi hoaøi hoaøi,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 öùc sinh linh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27528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traàm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 maõi maõi, khoán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phaän chuùng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3504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 chieân ñaây caàu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Ñöùc Thaùnh Linh, cho ñaày tình yeâu,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tin, taâm thaønh.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vaät chaâu baùu,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ngaân,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chaân Jeâsus ñem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kính daâng.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12249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350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- VAÏN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ÖÙC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SANH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LINH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NGAØY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TRAÀM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LUAÂN</a:t>
            </a:r>
          </a:p>
        </p:txBody>
      </p:sp>
    </p:spTree>
    <p:extLst>
      <p:ext uri="{BB962C8B-B14F-4D97-AF65-F5344CB8AC3E}">
        <p14:creationId xmlns:p14="http://schemas.microsoft.com/office/powerpoint/2010/main" val="25351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497</Words>
  <Application>Microsoft Office PowerPoint</Application>
  <PresentationFormat>On-screen Show (4:3)</PresentationFormat>
  <Paragraphs>74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2012-09-15T09:13:53Z</dcterms:created>
  <dcterms:modified xsi:type="dcterms:W3CDTF">2012-09-15T12:28:11Z</dcterms:modified>
</cp:coreProperties>
</file>