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5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60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351</a:t>
            </a:r>
            <a:endParaRPr lang="en-US" sz="35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4605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JEÂSUS SEÕ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CAI TRÒ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08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5.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vaät, muoân daân, treân döôùi khaép nôi,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 vinh Vua Thaùnh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oai nghi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351 - JEÂSUS SEÕ CAI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TRÒ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05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 söù treân trôøi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xöôùng vang leân, ngöôøi treân khaép ñaát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ñaùp vang, “A-men!”.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351 - JEÂSUS SEÕ CAI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TRÒ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5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Phaøm moïi nôi döông quang chieáu saùng nay, mai kia Christ taùi laâm cai trò hoaøi.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351 - JEÂSUS SEÕ CAI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TRÒ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7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 Chuùa bao haøm boán bieån quy toân, coøn ñaâu traêng khuyeát hay ñeâm traêng troøn.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351 - JEÂSUS SEÕ CAI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TRÒ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21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caàu nguyeän luoân tha thieát tröôùc ngai, daâng bao ca khuùc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 toân danh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351 - JEÂSUS SEÕ CAI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TRÒ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43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Phöông danh Christ cuøng cuûa leã ban mai, muøi höông thôm ngaùt toûa leân thieân ñaøi.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351 - JEÂSUS SEÕ CAI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TRÒ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4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daân muoân nöôùc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khaép theá gian,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yeâu thöông cuûa Christ ca dòu daøng.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351 - JEÂSUS SEÕ CAI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TRÒ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929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 treû con ñaày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noùi thô ngaây, truyeàn ôn phöôùc Chuùa tuoåi thô vui vaày.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351 - JEÂSUS SEÕ CAI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TRÒ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9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Tuø nhaân hoan ca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xích saét thaùo tung,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Christ cai quaûn phöôùc aân voâ cuøng.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351 - JEÂSUS SEÕ CAI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TRÒ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0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 moûi meät ñöôïc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nghæ yeân muoân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baày con thieáu thoán höôûng ôn tuyeät vôøi.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351 - JEÂSUS SEÕ CAI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TRÒ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34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197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2011-11-05T10:14:13Z</dcterms:created>
  <dcterms:modified xsi:type="dcterms:W3CDTF">2012-09-15T12:28:49Z</dcterms:modified>
</cp:coreProperties>
</file>