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352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MAÏNG LÒNH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DUY NHÖÙT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1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truyeàn ôn Chuùa khaép xa 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thaân heøn moïn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quyeát daâng.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422009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Treøo ñeøo, leo nuùi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ngaïi ngaàn,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vöôït soâng, löôùt bieån khoâng nao thaàn.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24587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tuø, ñoøn roi,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quaûn thaân,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 gaëp thôøi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cöù vaâng.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3714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 quyeát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rao khaép,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troïn thieân chöùc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hoàng traàn.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4804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Nghieäm lôøi Kinh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öùng linh hieän thôøi,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daáu Tin Laønh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8090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 laâm gaàn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keøn thieân söù seõ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27816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laø toâi con trung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nay, kim mieän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laõnh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ngai.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4193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 choùng öùng nghieäm lôøi Kinh Thaùnh, nguyeàn cuøng nhau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giaûng rao ñaïo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24341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Maïng lònh duy nhaát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 Chaân Thaàn,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 ta truyeàn ñaïo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caùc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2209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ngöôøi say ñaém trong moäng traàn,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taêm toái khoå ñau muoân phaàn.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3771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Mieät maøi ñöôøng meâ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leõ chaân,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quan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0434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Nhaát quyeát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mình cho Chuùa, vöïc toäi nhaân,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traû xong nôï naàn.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186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Nhieäm vuï ta laõnh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tay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treân naëng neà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hai vai.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3722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reàn chuoâng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 meâ hoàn daäy,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khua moû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laïc loaøi.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25930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caøng traøn lan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gaây thaûm tai,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loaïi caøng theâm khoå thoáng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898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chuùng ta khoâng truyeàn ôn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bò mang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oan hoàn aáy.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352 - MAÏNG LÒNH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DUY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NHÖÙT</a:t>
            </a:r>
          </a:p>
        </p:txBody>
      </p:sp>
    </p:spTree>
    <p:extLst>
      <p:ext uri="{BB962C8B-B14F-4D97-AF65-F5344CB8AC3E}">
        <p14:creationId xmlns:p14="http://schemas.microsoft.com/office/powerpoint/2010/main" val="10185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2011-11-05T10:22:54Z</dcterms:created>
  <dcterms:modified xsi:type="dcterms:W3CDTF">2012-09-15T12:29:20Z</dcterms:modified>
</cp:coreProperties>
</file>