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7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576C-6895-49DC-A865-C9419BE89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9AE7-A858-434F-8629-5D391040B9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C:\Documents and Settings\Loc Kha\Desktop\113113842.jpg"/>
          <p:cNvPicPr>
            <a:picLocks noChangeAspect="1" noChangeArrowheads="1"/>
          </p:cNvPicPr>
          <p:nvPr userDrawn="1"/>
        </p:nvPicPr>
        <p:blipFill>
          <a:blip r:embed="rId4">
            <a:lum bright="10000" contrast="10000"/>
          </a:blip>
          <a:srcRect r="77521"/>
          <a:stretch>
            <a:fillRect/>
          </a:stretch>
        </p:blipFill>
        <p:spPr bwMode="auto">
          <a:xfrm flipH="1">
            <a:off x="7086600" y="0"/>
            <a:ext cx="205492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23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Documents and Settings\Member's LKC\Desktop\Picture1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865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44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543" y="1828800"/>
            <a:ext cx="6489277" cy="378565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Righ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1200"/>
              </a:spcBef>
            </a:pP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BAO NHIEÂU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HOÀN </a:t>
            </a: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/>
            </a:r>
            <a:b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</a:b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CHÖA THOAÙT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LY </a:t>
            </a: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/>
            </a:r>
            <a:b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</a:br>
            <a:r>
              <a:rPr lang="en-US" sz="8000" b="1" spc="50" smtClean="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MA </a:t>
            </a:r>
            <a:r>
              <a:rPr lang="en-US" sz="8000" b="1" spc="50">
                <a:ln w="11430"/>
                <a:solidFill>
                  <a:srgbClr val="99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Dom" pitchFamily="2" charset="0"/>
              </a:rPr>
              <a:t>QUYEÀN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7086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TOÂN VINH CHUÙA – THAÙNH CA 353</a:t>
            </a:r>
          </a:p>
        </p:txBody>
      </p:sp>
    </p:spTree>
    <p:extLst>
      <p:ext uri="{BB962C8B-B14F-4D97-AF65-F5344CB8AC3E}">
        <p14:creationId xmlns:p14="http://schemas.microsoft.com/office/powerpoint/2010/main" val="7373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haèng ngaøy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quyeàn Nguyeân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soaùi quaân ta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8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giao coâng nay, ngaøy ngaøy haèng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caäy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24699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giôø ñoàng loaïi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toaøn cöùu môùi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thaâu coõi.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30452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Tuoát göôm thieâng,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tröø xong töôùng quaân voâ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7887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4.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chi haèng ngaøy cuøng hoø reo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ca phi ñaèng.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4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naày möøng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kòp baèng.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24778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truøng ñoàng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loaïi ñöôïc ñaïi thaéng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khaûi ca vang raèng.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26925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thay! Vui baáy!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nay soáng vinh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ngaàn.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39995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5.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töø trôøi ñaày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haøo quang taùi laâm khoâng chaày.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3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Thöôûng ai hy sinh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 toaøn vì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baøo raøy.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30123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prstClr val="black"/>
                </a:solidFill>
                <a:latin typeface="VNI-Aptima" pitchFamily="2" charset="0"/>
              </a:rPr>
              <a:t>1.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hoàn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 baøo coøn chöa thoaùt ly ma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 cuøng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 moät tieäc ñaéc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 vui chi taøy.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17974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 thieân nieân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bình an,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toâi sum vaày.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3378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Lính Jeâsus ta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töø raøy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moä lieàn.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32400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ñoàng loøng hieäp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moät, maëc giaùp, thaét löng, nghe truyeàn.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31574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xoâng pha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tröôøng reo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quaân voâ tieàn.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35378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prstClr val="black"/>
                </a:solidFill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OÂi, muoân truøng ngöôøi coøn laàm than choán Töông vong thaønh.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8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thaân chinh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naøo naïi gì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gaäp gheành.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20514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trôøi côø thaäp töï, daäy ñaát tieáng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binh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5599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 binh ta quyeát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tieán binh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phi haønh.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54" y="5612249"/>
            <a:ext cx="75007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353 - BAO NHIEÂU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HOÀN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/>
            </a:r>
            <a:b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</a:b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CHÖA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THOAÙT LY MA QUYEÀN</a:t>
            </a:r>
          </a:p>
        </p:txBody>
      </p:sp>
    </p:spTree>
    <p:extLst>
      <p:ext uri="{BB962C8B-B14F-4D97-AF65-F5344CB8AC3E}">
        <p14:creationId xmlns:p14="http://schemas.microsoft.com/office/powerpoint/2010/main" val="7233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253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2012-09-15T09:13:53Z</dcterms:created>
  <dcterms:modified xsi:type="dcterms:W3CDTF">2012-09-15T12:33:46Z</dcterms:modified>
</cp:coreProperties>
</file>