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8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5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354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MOÏI NGÖÔØI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CAÀN ÑÖÔÏC CÖÙU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linh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toû linh hoàn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thoâng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khoân.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2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 khoâng giô cao ñuoác linh haèng,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roïi ñöa keû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chaêng?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cöùu 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thaät cöùu aân!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aáy vui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 caàn.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khi ai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xa gaàn,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tin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göông Phao-loâ giaûng Tin 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leo ñeøo, vöôït bieån,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gaønh.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8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vuøng thoân queâ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chaâu thaønh,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duyeân haûi,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röøng 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ñeán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taùi lai,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 goùp bao nhieâu chieân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leân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haùt moät baøi,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 tieäc cöôùi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ñaøi.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chung quanh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khaép xa gaàn,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ngöôøi chôø ñoùn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lo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giaûng ôn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moïi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phaùi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doïc nuùi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khao khaùt ôn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Taøi löïc ta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daâng vaøo,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aân ñieån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ñoàng baøo.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ñaõ bao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toäi khieân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bi 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öu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ñoïa ñaøy,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taêm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ngaøy 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ñieån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theá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vaãn voâ taâm khoâng caàn.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lai hoài,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sao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354 - MOÏI NGÖÔØI CAÀN ÑÖÔÏC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CÖÙU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2011-11-05T11:19:24Z</dcterms:created>
  <dcterms:modified xsi:type="dcterms:W3CDTF">2012-09-15T12:34:21Z</dcterms:modified>
</cp:coreProperties>
</file>