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Documents and Settings\Loc Kha\Desktop\New Folder\118012490 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152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05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Loc Kha\Desktop\New Folder\1180125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357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44269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TOÂN </a:t>
            </a:r>
            <a:r>
              <a:rPr lang="en-US" sz="3500" b="1" dirty="0">
                <a:solidFill>
                  <a:prstClr val="black"/>
                </a:solidFill>
                <a:latin typeface="VNI-Peignot" pitchFamily="2" charset="0"/>
              </a:rPr>
              <a:t>VINH CHUÙA </a:t>
            </a:r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latin typeface="VNI-Peignot" pitchFamily="2" charset="0"/>
              </a:rPr>
              <a:t>THAÙNH CA </a:t>
            </a:r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356</a:t>
            </a:r>
            <a:endParaRPr lang="en-US" sz="3500" b="1" dirty="0">
              <a:solidFill>
                <a:prstClr val="black"/>
              </a:solidFill>
              <a:latin typeface="VNI-Peigno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81200"/>
            <a:ext cx="73152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relaxedInse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MAU</a:t>
            </a:r>
          </a:p>
          <a:p>
            <a:pPr algn="ctr"/>
            <a:r>
              <a:rPr lang="en-US" sz="88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CHIEÁU RA</a:t>
            </a:r>
            <a:endParaRPr lang="en-US" sz="80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3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truyeàn ta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rao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cho moãi ngöôøi nghe Tin laønh,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ñeøn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linh kia mau chieáu leân!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6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Nay ñöôïc chuoäc roài, sao ta choái leänh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Christ ban haønh ?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Mau chieáu saùng,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soi raïng boán beân.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Mau chieáu ra cho ngöôøi xem phöôùc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aâm quang! Mau chieáu ra cho ngöôøi trong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toái meâ man!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5240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Hoï reân sieát trong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bieån meânh moâng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leành beành, troâng ngoùng ta kheâu ñeøn thaùnh leân.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4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Ta tình nguyeän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nhaân danh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treân trôøi,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ñeøn linh kia mau chieáu leân!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Rao truyeàn tình yeâu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ôn cöùu chuoäc cho muoân ngöôøi,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chieáu saùng,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soi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raïng boán beân.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Mau chieáu ra cho ngöôøi xem phöôùc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aâm quang! Mau chieáu ra cho ngöôøi trong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toái meâ man!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5240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Hoï reân sieát trong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bieån meânh moâng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leành beành, troâng ngoùng ta kheâu ñeøn thaùnh leân.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64816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1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Kìa, troâng vöïc saâu ñöông loâi cuoán haèng bao linh hoàn, ñeøn linh kia mau chieáu leân!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864816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Sao ta ñaønh ngô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tai böng maét maëc ai keâu doàn, mau chieáu saùng soi raïng boán beân.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Mau chieáu ra cho ngöôøi xem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aâm quang! Mau chieáu ra cho ngöôøi trong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toái meâ man!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5240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Hoï reân sieát trong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bieån meânh moâng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leành beành, troâng ngoùng ta kheâu ñeøn thaùnh leân.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2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Muoân trieäu ngöôøi hieän ñang tha thieát chôø mong Tin Laønh, ñeøn linh kia mau chieáu leân!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864816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Mau ñi tìm hoï,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lô löûng trì dieân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sao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ñaønh,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mau chieáu saùng,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soi raïng boán beân.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Mau chieáu ra cho ngöôøi xem phöôùc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aâm quang! Mau chieáu ra cho ngöôøi trong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toái meâ man!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5240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Hoï reân sieát trong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bieån meânh moâng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leành beành, troâng ngoùng ta kheâu ñeøn thaùnh leân.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38" y="26806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356 – MAU CHIEÁU RA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280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2010-05-29T10:25:04Z</dcterms:created>
  <dcterms:modified xsi:type="dcterms:W3CDTF">2012-09-15T12:37:10Z</dcterms:modified>
</cp:coreProperties>
</file>