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43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69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359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3984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ÔÙ SI-OÂN,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HAÕY MAU LEÂN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15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 chöa ai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 Jeâsus tuoân huyeát ban ôn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ÔÙ SI-OÂN, HAÕY MAU LEÂN</a:t>
            </a:r>
          </a:p>
        </p:txBody>
      </p:sp>
    </p:spTree>
    <p:extLst>
      <p:ext uri="{BB962C8B-B14F-4D97-AF65-F5344CB8AC3E}">
        <p14:creationId xmlns:p14="http://schemas.microsoft.com/office/powerpoint/2010/main" val="22773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xöa cam cheát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haàu keû tin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truøng sanh.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ÔÙ SI-OÂN, HAÕY MAU LEÂN</a:t>
            </a:r>
          </a:p>
        </p:txBody>
      </p:sp>
    </p:spTree>
    <p:extLst>
      <p:ext uri="{BB962C8B-B14F-4D97-AF65-F5344CB8AC3E}">
        <p14:creationId xmlns:p14="http://schemas.microsoft.com/office/powerpoint/2010/main" val="392710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Giaûng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 naày,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möøng baáy.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ÔÙ SI-OÂN, HAÕY MAU LEÂN</a:t>
            </a:r>
          </a:p>
        </p:txBody>
      </p:sp>
    </p:spTree>
    <p:extLst>
      <p:ext uri="{BB962C8B-B14F-4D97-AF65-F5344CB8AC3E}">
        <p14:creationId xmlns:p14="http://schemas.microsoft.com/office/powerpoint/2010/main" val="318750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Jeâsus chí nhaân, chuoäc toäi, aân xaù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daân.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ÔÙ SI-OÂN, HAÕY MAU LEÂN</a:t>
            </a:r>
          </a:p>
        </p:txBody>
      </p:sp>
    </p:spTree>
    <p:extLst>
      <p:ext uri="{BB962C8B-B14F-4D97-AF65-F5344CB8AC3E}">
        <p14:creationId xmlns:p14="http://schemas.microsoft.com/office/powerpoint/2010/main" val="2867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truyeàn mau cho moïi ngöôøi muoân nöôùc nghe ñinh ninh.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ÔÙ SI-OÂN, HAÕY MAU LEÂN</a:t>
            </a:r>
          </a:p>
        </p:txBody>
      </p:sp>
    </p:spTree>
    <p:extLst>
      <p:ext uri="{BB962C8B-B14F-4D97-AF65-F5344CB8AC3E}">
        <p14:creationId xmlns:p14="http://schemas.microsoft.com/office/powerpoint/2010/main" val="2709802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ban cho hoï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soáng, aáy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ÔÙ SI-OÂN, HAÕY MAU LEÂN</a:t>
            </a:r>
          </a:p>
        </p:txBody>
      </p:sp>
    </p:spTree>
    <p:extLst>
      <p:ext uri="{BB962C8B-B14F-4D97-AF65-F5344CB8AC3E}">
        <p14:creationId xmlns:p14="http://schemas.microsoft.com/office/powerpoint/2010/main" val="3879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vaät döïng neân,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hy sinh xuoáng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ñeâ heøn.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ÔÙ SI-OÂN, HAÕY MAU LEÂN</a:t>
            </a:r>
          </a:p>
        </p:txBody>
      </p:sp>
    </p:spTree>
    <p:extLst>
      <p:ext uri="{BB962C8B-B14F-4D97-AF65-F5344CB8AC3E}">
        <p14:creationId xmlns:p14="http://schemas.microsoft.com/office/powerpoint/2010/main" val="27765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töï cam cheát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vöïc chuùng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thöôïng thieân.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ÔÙ SI-OÂN, HAÕY MAU LEÂN</a:t>
            </a:r>
          </a:p>
        </p:txBody>
      </p:sp>
    </p:spTree>
    <p:extLst>
      <p:ext uri="{BB962C8B-B14F-4D97-AF65-F5344CB8AC3E}">
        <p14:creationId xmlns:p14="http://schemas.microsoft.com/office/powerpoint/2010/main" val="20889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Giaûng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 naày,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möøng baáy.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ÔÙ SI-OÂN, HAÕY MAU LEÂN</a:t>
            </a:r>
          </a:p>
        </p:txBody>
      </p:sp>
    </p:spTree>
    <p:extLst>
      <p:ext uri="{BB962C8B-B14F-4D97-AF65-F5344CB8AC3E}">
        <p14:creationId xmlns:p14="http://schemas.microsoft.com/office/powerpoint/2010/main" val="417464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Jeâsus chí nhaân, chuoäc toäi, aân xaù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daân.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ÔÙ SI-OÂN, HAÕY MAU LEÂN</a:t>
            </a:r>
          </a:p>
        </p:txBody>
      </p:sp>
    </p:spTree>
    <p:extLst>
      <p:ext uri="{BB962C8B-B14F-4D97-AF65-F5344CB8AC3E}">
        <p14:creationId xmlns:p14="http://schemas.microsoft.com/office/powerpoint/2010/main" val="31164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ÔÙ Si-oân 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troïn thieân chöùc, mau leân ngöôi.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ÔÙ SI-OÂN, HAÕY MAU LEÂN</a:t>
            </a:r>
          </a:p>
        </p:txBody>
      </p:sp>
    </p:spTree>
    <p:extLst>
      <p:ext uri="{BB962C8B-B14F-4D97-AF65-F5344CB8AC3E}">
        <p14:creationId xmlns:p14="http://schemas.microsoft.com/office/powerpoint/2010/main" val="211845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phaän söï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ngöôi laø vöïc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 ñang luaân vong.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ÔÙ SI-OÂN, HAÕY MAU LEÂN</a:t>
            </a:r>
          </a:p>
        </p:txBody>
      </p:sp>
    </p:spTree>
    <p:extLst>
      <p:ext uri="{BB962C8B-B14F-4D97-AF65-F5344CB8AC3E}">
        <p14:creationId xmlns:p14="http://schemas.microsoft.com/office/powerpoint/2010/main" val="352189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vì hoï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 cheát huyeát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 roøng roøng.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ÔÙ SI-OÂN, HAÕY MAU LEÂN</a:t>
            </a:r>
          </a:p>
        </p:txBody>
      </p:sp>
    </p:spTree>
    <p:extLst>
      <p:ext uri="{BB962C8B-B14F-4D97-AF65-F5344CB8AC3E}">
        <p14:creationId xmlns:p14="http://schemas.microsoft.com/office/powerpoint/2010/main" val="300970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Troïng nhieäm nhaø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ngöôi khoâng neân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 treã e cho raèng.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ÔÙ SI-OÂN, HAÕY MAU LEÂN</a:t>
            </a:r>
          </a:p>
        </p:txBody>
      </p:sp>
    </p:spTree>
    <p:extLst>
      <p:ext uri="{BB962C8B-B14F-4D97-AF65-F5344CB8AC3E}">
        <p14:creationId xmlns:p14="http://schemas.microsoft.com/office/powerpoint/2010/main" val="9939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rôi vieân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bích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ngoïc ñính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maõo Jeâsus chaêng.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ÔÙ SI-OÂN, HAÕY MAU LEÂN</a:t>
            </a:r>
          </a:p>
        </p:txBody>
      </p:sp>
    </p:spTree>
    <p:extLst>
      <p:ext uri="{BB962C8B-B14F-4D97-AF65-F5344CB8AC3E}">
        <p14:creationId xmlns:p14="http://schemas.microsoft.com/office/powerpoint/2010/main" val="111630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Giaûng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 naày,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möøng baáy.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ÔÙ SI-OÂN, HAÕY MAU LEÂN</a:t>
            </a:r>
          </a:p>
        </p:txBody>
      </p:sp>
    </p:spTree>
    <p:extLst>
      <p:ext uri="{BB962C8B-B14F-4D97-AF65-F5344CB8AC3E}">
        <p14:creationId xmlns:p14="http://schemas.microsoft.com/office/powerpoint/2010/main" val="271048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Jeâsus chí nhaân, chuoäc toäi, aân xaù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daân.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ÔÙ SI-OÂN, HAÕY MAU LEÂN</a:t>
            </a:r>
          </a:p>
        </p:txBody>
      </p:sp>
    </p:spTree>
    <p:extLst>
      <p:ext uri="{BB962C8B-B14F-4D97-AF65-F5344CB8AC3E}">
        <p14:creationId xmlns:p14="http://schemas.microsoft.com/office/powerpoint/2010/main" val="1509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5.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Hieán haäu töï ngöôi ñaëng truyeàn ra Phöôùc aâm quang vinh.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ÔÙ SI-OÂN, HAÕY MAU LEÂN</a:t>
            </a:r>
          </a:p>
        </p:txBody>
      </p:sp>
    </p:spTree>
    <p:extLst>
      <p:ext uri="{BB962C8B-B14F-4D97-AF65-F5344CB8AC3E}">
        <p14:creationId xmlns:p14="http://schemas.microsoft.com/office/powerpoint/2010/main" val="238027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Cuõng ñem baïc tieàn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haàu giuùp chuùng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loä trình.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ÔÙ SI-OÂN, HAÕY MAU LEÂN</a:t>
            </a:r>
          </a:p>
        </p:txBody>
      </p:sp>
    </p:spTree>
    <p:extLst>
      <p:ext uri="{BB962C8B-B14F-4D97-AF65-F5344CB8AC3E}">
        <p14:creationId xmlns:p14="http://schemas.microsoft.com/office/powerpoint/2010/main" val="2841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caàu nguyeän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haàu hoï giao chieán khoâng nao sôøn.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ÔÙ SI-OÂN, HAÕY MAU LEÂN</a:t>
            </a:r>
          </a:p>
        </p:txBody>
      </p:sp>
    </p:spTree>
    <p:extLst>
      <p:ext uri="{BB962C8B-B14F-4D97-AF65-F5344CB8AC3E}">
        <p14:creationId xmlns:p14="http://schemas.microsoft.com/office/powerpoint/2010/main" val="24179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Ñeàu ngöôi 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ñaáy Ngaøi seõ traû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phaàn hôn.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ÔÙ SI-OÂN, HAÕY MAU LEÂN</a:t>
            </a:r>
          </a:p>
        </p:txBody>
      </p:sp>
    </p:spTree>
    <p:extLst>
      <p:ext uri="{BB962C8B-B14F-4D97-AF65-F5344CB8AC3E}">
        <p14:creationId xmlns:p14="http://schemas.microsoft.com/office/powerpoint/2010/main" val="255835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Giaûng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Söï Saùng soi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moïi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ÔÙ SI-OÂN, HAÕY MAU LEÂN</a:t>
            </a:r>
          </a:p>
        </p:txBody>
      </p:sp>
    </p:spTree>
    <p:extLst>
      <p:ext uri="{BB962C8B-B14F-4D97-AF65-F5344CB8AC3E}">
        <p14:creationId xmlns:p14="http://schemas.microsoft.com/office/powerpoint/2010/main" val="22660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Giaûng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 naày,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möøng baáy.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ÔÙ SI-OÂN, HAÕY MAU LEÂN</a:t>
            </a:r>
          </a:p>
        </p:txBody>
      </p:sp>
    </p:spTree>
    <p:extLst>
      <p:ext uri="{BB962C8B-B14F-4D97-AF65-F5344CB8AC3E}">
        <p14:creationId xmlns:p14="http://schemas.microsoft.com/office/powerpoint/2010/main" val="16133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Jeâsus chí nhaân, chuoäc toäi, aân xaù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daân.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ÔÙ SI-OÂN, HAÕY MAU LEÂN</a:t>
            </a:r>
          </a:p>
        </p:txBody>
      </p:sp>
    </p:spTree>
    <p:extLst>
      <p:ext uri="{BB962C8B-B14F-4D97-AF65-F5344CB8AC3E}">
        <p14:creationId xmlns:p14="http://schemas.microsoft.com/office/powerpoint/2010/main" val="30241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duøng quyeàn naêng döïng neân muoân nöôùc muoân muoân daân.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ÔÙ SI-OÂN, HAÕY MAU LEÂN</a:t>
            </a:r>
          </a:p>
        </p:txBody>
      </p:sp>
    </p:spTree>
    <p:extLst>
      <p:ext uri="{BB962C8B-B14F-4D97-AF65-F5344CB8AC3E}">
        <p14:creationId xmlns:p14="http://schemas.microsoft.com/office/powerpoint/2010/main" val="15797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thaät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muoán nhìn thaáy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ai traàm luaân.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ÔÙ SI-OÂN, HAÕY MAU LEÂN</a:t>
            </a:r>
          </a:p>
        </p:txBody>
      </p:sp>
    </p:spTree>
    <p:extLst>
      <p:ext uri="{BB962C8B-B14F-4D97-AF65-F5344CB8AC3E}">
        <p14:creationId xmlns:p14="http://schemas.microsoft.com/office/powerpoint/2010/main" val="32483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Giaûng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 naày,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möøng baáy.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ÔÙ SI-OÂN, HAÕY MAU LEÂN</a:t>
            </a:r>
          </a:p>
        </p:txBody>
      </p:sp>
    </p:spTree>
    <p:extLst>
      <p:ext uri="{BB962C8B-B14F-4D97-AF65-F5344CB8AC3E}">
        <p14:creationId xmlns:p14="http://schemas.microsoft.com/office/powerpoint/2010/main" val="19704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Jeâsus chí nhaân, chuoäc toäi, aân xaù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daân.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ÔÙ SI-OÂN, HAÕY MAU LEÂN</a:t>
            </a:r>
          </a:p>
        </p:txBody>
      </p:sp>
    </p:spTree>
    <p:extLst>
      <p:ext uri="{BB962C8B-B14F-4D97-AF65-F5344CB8AC3E}">
        <p14:creationId xmlns:p14="http://schemas.microsoft.com/office/powerpoint/2010/main" val="172370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</a:t>
            </a:r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ÖÙc trieäu sanh linh hieän coøn ñang ñaém trong u minh.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ÔÙ SI-OÂN, HAÕY MAU LEÂN</a:t>
            </a:r>
          </a:p>
        </p:txBody>
      </p:sp>
    </p:spTree>
    <p:extLst>
      <p:ext uri="{BB962C8B-B14F-4D97-AF65-F5344CB8AC3E}">
        <p14:creationId xmlns:p14="http://schemas.microsoft.com/office/powerpoint/2010/main" val="64714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Moái daây oâ toäi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buoäc troùi giöõa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nguïc hình.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359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ÔÙ SI-OÂN, HAÕY MAU LEÂN</a:t>
            </a:r>
          </a:p>
        </p:txBody>
      </p:sp>
    </p:spTree>
    <p:extLst>
      <p:ext uri="{BB962C8B-B14F-4D97-AF65-F5344CB8AC3E}">
        <p14:creationId xmlns:p14="http://schemas.microsoft.com/office/powerpoint/2010/main" val="17818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494</Words>
  <Application>Microsoft Office PowerPoint</Application>
  <PresentationFormat>On-screen Show (4:3)</PresentationFormat>
  <Paragraphs>62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2011-11-05T15:26:33Z</dcterms:created>
  <dcterms:modified xsi:type="dcterms:W3CDTF">2012-09-15T12:39:12Z</dcterms:modified>
</cp:coreProperties>
</file>