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5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1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361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19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AI GIAÛNG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LAØNH ?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baøo thieåu soá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troâng thieân aân, mình ñöôïc Chuùa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nôõ sao an thaân.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32074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naâng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ñeán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quang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37930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giaûng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23000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caû theá giôùi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nghe ôn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naáy vaøo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8043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giôø cöùu roãi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heát nay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ñaïo trôøi kíp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daân sôn nhai.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28314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caûi, taâm,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cöùu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nguy tai.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1056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giaûng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41395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caû theá giôùi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nghe ôn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naáy vaøo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5657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baøo thieåu soá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non xanh,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ñöôïc cöùu roãi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 chi toâi,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9186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Chuùa, maáy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 taâm, rao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 Phuùc 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35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giaûng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28911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caû theá giôùi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nghe ôn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naáy vaøo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7217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tình caûnh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ai thöông taâm,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loøng quyeát chí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sôn laâm.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39010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keû bô vô,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laïc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daãn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an khöông.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24365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giaûng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20640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caû theá giôùi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nghe ôn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naáy vaøo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361 - AI GIAÛNG TIN LAØNH ?</a:t>
            </a:r>
          </a:p>
        </p:txBody>
      </p:sp>
    </p:spTree>
    <p:extLst>
      <p:ext uri="{BB962C8B-B14F-4D97-AF65-F5344CB8AC3E}">
        <p14:creationId xmlns:p14="http://schemas.microsoft.com/office/powerpoint/2010/main" val="13110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2011-11-10T05:59:03Z</dcterms:created>
  <dcterms:modified xsi:type="dcterms:W3CDTF">2012-09-15T12:40:23Z</dcterms:modified>
</cp:coreProperties>
</file>