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3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6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365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19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ÑÖÔÏC LAØM BAÏN CUØNG JEÂSUS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laøm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199070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aáp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hoaøi, haèng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14884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Neáu sôùm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neáu 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hoaøi.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15918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laøm baïn 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ngoân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4366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loøng daën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ngaøy, thaønh thaät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24400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 chaéc chaén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ñaøi,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vaày tröôùc ngai.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6092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Neáu sôùm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neáu 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hoaøi.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18323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laøm baïn 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ngoân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8243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thaät 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hoâi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söõa kìa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18086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coù pheùp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hoaøi,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höùa kia.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25454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Neáu sôùm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neáu 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hoaøi.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32031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laøm baïn 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ngoân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18680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laøm baïn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Jeâsus, laø ñieàu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thích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30258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Thaùnh phaùn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ñôøi, 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quyù thay.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23520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Neáu sôùm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neáu 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hoaøi.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30922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laøm baïn 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ngoân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365 - ÑÖÔÏC LAØM BAÏN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20538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222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2011-11-10T06:10:40Z</dcterms:created>
  <dcterms:modified xsi:type="dcterms:W3CDTF">2012-09-15T12:45:39Z</dcterms:modified>
</cp:coreProperties>
</file>