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54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9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367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219" y="22460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ÑAÁNG CHAÊN HIEÀN LAØNH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0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4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ôn, haàu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Jeâsus hôn.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367 - ÑAÁNG CHAÊN HIEÀN LAØNH</a:t>
            </a:r>
          </a:p>
        </p:txBody>
      </p:sp>
    </p:spTree>
    <p:extLst>
      <p:ext uri="{BB962C8B-B14F-4D97-AF65-F5344CB8AC3E}">
        <p14:creationId xmlns:p14="http://schemas.microsoft.com/office/powerpoint/2010/main" val="178385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039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ñem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thaân, linh, tuoåi non, hieán Ñaáng Chaên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khoan nhôn.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367 - ÑAÁNG CHAÊN HIEÀN LAØNH</a:t>
            </a:r>
          </a:p>
        </p:txBody>
      </p:sp>
    </p:spTree>
    <p:extLst>
      <p:ext uri="{BB962C8B-B14F-4D97-AF65-F5344CB8AC3E}">
        <p14:creationId xmlns:p14="http://schemas.microsoft.com/office/powerpoint/2010/main" val="41247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xin quyeát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Chaên hieàn laønh,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nöôùc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coû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xanh.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367 - ÑAÁNG CHAÊN HIEÀN LAØNH</a:t>
            </a:r>
          </a:p>
        </p:txBody>
      </p:sp>
    </p:spTree>
    <p:extLst>
      <p:ext uri="{BB962C8B-B14F-4D97-AF65-F5344CB8AC3E}">
        <p14:creationId xmlns:p14="http://schemas.microsoft.com/office/powerpoint/2010/main" val="113226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muoâng soùi kia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laêm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 giöït giaønh,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367 - ÑAÁNG CHAÊN HIEÀN LAØNH</a:t>
            </a:r>
          </a:p>
        </p:txBody>
      </p:sp>
    </p:spTree>
    <p:extLst>
      <p:ext uri="{BB962C8B-B14F-4D97-AF65-F5344CB8AC3E}">
        <p14:creationId xmlns:p14="http://schemas.microsoft.com/office/powerpoint/2010/main" val="7169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4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Kìa, troâng leân non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cao, coøn bao nhieâu chieân lao nhao.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367 - ÑAÁNG CHAÊN HIEÀN LAØNH</a:t>
            </a:r>
          </a:p>
        </p:txBody>
      </p:sp>
    </p:spTree>
    <p:extLst>
      <p:ext uri="{BB962C8B-B14F-4D97-AF65-F5344CB8AC3E}">
        <p14:creationId xmlns:p14="http://schemas.microsoft.com/office/powerpoint/2010/main" val="36315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ñeâm nguy nan bieát bao, haù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Chaên yeân sao?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367 - ÑAÁNG CHAÊN HIEÀN LAØNH</a:t>
            </a:r>
          </a:p>
        </p:txBody>
      </p:sp>
    </p:spTree>
    <p:extLst>
      <p:ext uri="{BB962C8B-B14F-4D97-AF65-F5344CB8AC3E}">
        <p14:creationId xmlns:p14="http://schemas.microsoft.com/office/powerpoint/2010/main" val="18494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xin quyeát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Chaên hieàn laønh,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nöôùc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coû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xanh.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367 - ÑAÁNG CHAÊN HIEÀN LAØNH</a:t>
            </a:r>
          </a:p>
        </p:txBody>
      </p:sp>
    </p:spTree>
    <p:extLst>
      <p:ext uri="{BB962C8B-B14F-4D97-AF65-F5344CB8AC3E}">
        <p14:creationId xmlns:p14="http://schemas.microsoft.com/office/powerpoint/2010/main" val="104727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muoâng soùi kia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laêm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 giöït giaønh,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367 - ÑAÁNG CHAÊN HIEÀN LAØNH</a:t>
            </a:r>
          </a:p>
        </p:txBody>
      </p:sp>
    </p:spTree>
    <p:extLst>
      <p:ext uri="{BB962C8B-B14F-4D97-AF65-F5344CB8AC3E}">
        <p14:creationId xmlns:p14="http://schemas.microsoft.com/office/powerpoint/2010/main" val="302390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4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Vaäy, ta mong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laâu,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naêm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367 - ÑAÁNG CHAÊN HIEÀN LAØNH</a:t>
            </a:r>
          </a:p>
        </p:txBody>
      </p:sp>
    </p:spTree>
    <p:extLst>
      <p:ext uri="{BB962C8B-B14F-4D97-AF65-F5344CB8AC3E}">
        <p14:creationId xmlns:p14="http://schemas.microsoft.com/office/powerpoint/2010/main" val="263866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öôïc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goùp thaâu,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yeâu thöông nhau.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367 - ÑAÁNG CHAÊN HIEÀN LAØNH</a:t>
            </a:r>
          </a:p>
        </p:txBody>
      </p:sp>
    </p:spTree>
    <p:extLst>
      <p:ext uri="{BB962C8B-B14F-4D97-AF65-F5344CB8AC3E}">
        <p14:creationId xmlns:p14="http://schemas.microsoft.com/office/powerpoint/2010/main" val="350111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4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 thô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nay, 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367 - ÑAÁNG CHAÊN HIEÀN LAØNH</a:t>
            </a:r>
          </a:p>
        </p:txBody>
      </p:sp>
    </p:spTree>
    <p:extLst>
      <p:ext uri="{BB962C8B-B14F-4D97-AF65-F5344CB8AC3E}">
        <p14:creationId xmlns:p14="http://schemas.microsoft.com/office/powerpoint/2010/main" val="180086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xin quyeát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Chaên hieàn laønh,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nöôùc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coû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xanh.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367 - ÑAÁNG CHAÊN HIEÀN LAØNH</a:t>
            </a:r>
          </a:p>
        </p:txBody>
      </p:sp>
    </p:spTree>
    <p:extLst>
      <p:ext uri="{BB962C8B-B14F-4D97-AF65-F5344CB8AC3E}">
        <p14:creationId xmlns:p14="http://schemas.microsoft.com/office/powerpoint/2010/main" val="38397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muoâng soùi kia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laêm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 giöït giaønh,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367 - ÑAÁNG CHAÊN HIEÀN LAØNH</a:t>
            </a:r>
          </a:p>
        </p:txBody>
      </p:sp>
    </p:spTree>
    <p:extLst>
      <p:ext uri="{BB962C8B-B14F-4D97-AF65-F5344CB8AC3E}">
        <p14:creationId xmlns:p14="http://schemas.microsoft.com/office/powerpoint/2010/main" val="14660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an ninh trong caùnh tay cuûa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thay!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367 - ÑAÁNG CHAÊN HIEÀN LAØNH</a:t>
            </a:r>
          </a:p>
        </p:txBody>
      </p:sp>
    </p:spTree>
    <p:extLst>
      <p:ext uri="{BB962C8B-B14F-4D97-AF65-F5344CB8AC3E}">
        <p14:creationId xmlns:p14="http://schemas.microsoft.com/office/powerpoint/2010/main" val="136589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xin quyeát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Chaên hieàn laønh,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nöôùc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coû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xanh.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367 - ÑAÁNG CHAÊN HIEÀN LAØNH</a:t>
            </a:r>
          </a:p>
        </p:txBody>
      </p:sp>
    </p:spTree>
    <p:extLst>
      <p:ext uri="{BB962C8B-B14F-4D97-AF65-F5344CB8AC3E}">
        <p14:creationId xmlns:p14="http://schemas.microsoft.com/office/powerpoint/2010/main" val="176406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muoâng soùi kia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laêm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 giöït giaønh,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367 - ÑAÁNG CHAÊN HIEÀN LAØNH</a:t>
            </a:r>
          </a:p>
        </p:txBody>
      </p:sp>
    </p:spTree>
    <p:extLst>
      <p:ext uri="{BB962C8B-B14F-4D97-AF65-F5344CB8AC3E}">
        <p14:creationId xmlns:p14="http://schemas.microsoft.com/office/powerpoint/2010/main" val="419415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4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ta,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lìa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cung nguy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367 - ÑAÁNG CHAÊN HIEÀN LAØNH</a:t>
            </a:r>
          </a:p>
        </p:txBody>
      </p:sp>
    </p:spTree>
    <p:extLst>
      <p:ext uri="{BB962C8B-B14F-4D97-AF65-F5344CB8AC3E}">
        <p14:creationId xmlns:p14="http://schemas.microsoft.com/office/powerpoint/2010/main" val="268535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chieân bô vô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non xoâng pha.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367 - ÑAÁNG CHAÊN HIEÀN LAØNH</a:t>
            </a:r>
          </a:p>
        </p:txBody>
      </p:sp>
    </p:spTree>
    <p:extLst>
      <p:ext uri="{BB962C8B-B14F-4D97-AF65-F5344CB8AC3E}">
        <p14:creationId xmlns:p14="http://schemas.microsoft.com/office/powerpoint/2010/main" val="197981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xin quyeát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Chaên hieàn laønh,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nöôùc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coû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xanh.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367 - ÑAÁNG CHAÊN HIEÀN LAØNH</a:t>
            </a:r>
          </a:p>
        </p:txBody>
      </p:sp>
    </p:spTree>
    <p:extLst>
      <p:ext uri="{BB962C8B-B14F-4D97-AF65-F5344CB8AC3E}">
        <p14:creationId xmlns:p14="http://schemas.microsoft.com/office/powerpoint/2010/main" val="8566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muoâng soùi kia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laêm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 giöït giaønh,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367 - ÑAÁNG CHAÊN HIEÀN LAØNH</a:t>
            </a:r>
          </a:p>
        </p:txBody>
      </p:sp>
    </p:spTree>
    <p:extLst>
      <p:ext uri="{BB962C8B-B14F-4D97-AF65-F5344CB8AC3E}">
        <p14:creationId xmlns:p14="http://schemas.microsoft.com/office/powerpoint/2010/main" val="11555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282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2011-11-10T08:15:05Z</dcterms:created>
  <dcterms:modified xsi:type="dcterms:W3CDTF">2012-09-15T12:48:53Z</dcterms:modified>
</cp:coreProperties>
</file>