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59B46-BE9E-4ED5-9794-CB040310C0D6}" type="datetimeFigureOut">
              <a:rPr lang="en-US" smtClean="0"/>
              <a:t>15/09/2012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48BF6-C863-4D41-9399-91289C387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E356-7834-4EC4-B7F1-9D7DE2A54DD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E356-7834-4EC4-B7F1-9D7DE2A54DD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E356-7834-4EC4-B7F1-9D7DE2A54DD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E356-7834-4EC4-B7F1-9D7DE2A54DD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BC2A-7368-4848-BB00-DF5BA1E63BBE}" type="datetimeFigureOut">
              <a:rPr lang="en-US" smtClean="0"/>
              <a:pPr/>
              <a:t>15/09/2012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37C2-1155-4A52-912F-6CFD251797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8204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8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MOÄT TIA SAÙNG</a:t>
            </a:r>
            <a:endParaRPr lang="en-US" sz="80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57200"/>
            <a:ext cx="9143999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oudy" pitchFamily="2" charset="0"/>
              </a:rPr>
              <a:t>TOÂN VINH CHUÙA – THAÙNH CA 371</a:t>
            </a:r>
            <a:endParaRPr lang="en-US" sz="3500" b="1">
              <a:effectLst>
                <a:glow rad="101600">
                  <a:schemeClr val="bg1">
                    <a:alpha val="60000"/>
                  </a:schemeClr>
                </a:glow>
              </a:effectLst>
              <a:latin typeface="VNI-Goud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3.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Haèng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caàu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nguyeän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xin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Jeâsus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vuøa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giuùp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cho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loøng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thaùnh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khieát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Ngaøi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ôi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  <a:endParaRPr lang="en-US" sz="6600" b="1" dirty="0" smtClean="0">
              <a:ln w="10541" cmpd="sng">
                <a:solidFill>
                  <a:sysClr val="windowText" lastClr="000000"/>
                </a:solidFill>
                <a:prstDash val="solid"/>
              </a:ln>
              <a:latin typeface="VNI-Aptima" pitchFamily="2" charset="0"/>
              <a:cs typeface="Tahoma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2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Thöôøng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soi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roïi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ra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loøng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nhaân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töø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raïng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loøa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Cöùu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khaép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4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ÑK: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Moät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aùnh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muoán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toâi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laøm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khaép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4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Moät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aùnh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quyeát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vì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danh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soi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troïn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2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4.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Nguyeàn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laøm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maët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luoân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vì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raïng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loøa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moãi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luùc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moïi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Laøm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ñöôïc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vieäc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chi,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nguyeän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vui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laøm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heát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roài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cuøng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soáng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treân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ÑK: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Moät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aùnh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muoán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toâi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laøm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khaép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86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Moät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aùnh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quyeát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vì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danh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soi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troïn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94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1.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Jeâsus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daïy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toâi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ngaøy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ñeâm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loøa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vì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Ngaøi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chieáu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khaép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moïi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nôi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  <a:endParaRPr lang="en-US" sz="6600" b="1" dirty="0" smtClean="0">
              <a:ln w="10541" cmpd="sng">
                <a:solidFill>
                  <a:sysClr val="windowText" lastClr="000000"/>
                </a:solidFill>
                <a:prstDash val="solid"/>
              </a:ln>
              <a:latin typeface="VNI-Aptima" pitchFamily="2" charset="0"/>
              <a:cs typeface="Tahoma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Moïi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söï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moïi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laøm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vui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loøng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nhaø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tröôøng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choán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ôû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ÑK: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Moät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aùnh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muoán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toâi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laøm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khaép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10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Moät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aùnh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quyeát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vì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danh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soi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troïn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43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2.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Jeâsus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daïy</a:t>
            </a:r>
            <a:r>
              <a:rPr lang="en-US" sz="6600" b="1" dirty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toâi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taäp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theo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neàn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neáp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thuaän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hoøa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vôùi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moãi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moät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Hoaëc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hoïc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hoaëc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hoaëc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aên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hoaëc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noùi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toû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mình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xöùng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danh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con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Ngaøi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ÑK: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Moät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aùnh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muoán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toâi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laøm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khaép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nôi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03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0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Moät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tia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aùnh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saùng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,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quyeát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vì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danh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Chuùa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b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</a:b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soi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troïn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 </a:t>
            </a:r>
            <a:r>
              <a:rPr lang="en-US" sz="6600" b="1" dirty="0" err="1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ñôøi</a:t>
            </a:r>
            <a:r>
              <a:rPr lang="en-US" sz="66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latin typeface="VNI-Aptima" pitchFamily="2" charset="0"/>
                <a:cs typeface="Tahoma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3600"/>
            <a:ext cx="63246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371 – MOÄT TIA SAÙNG</a:t>
            </a:r>
            <a:endParaRPr lang="en-US" sz="3500" b="1" dirty="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84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201</Words>
  <Application>Microsoft Office PowerPoint</Application>
  <PresentationFormat>On-screen Show (4:3)</PresentationFormat>
  <Paragraphs>38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1. Jeâsus daïy toâi  ngaøy ñeâm loøa saùng,  vì Ngaøi chieáu  khaép moïi nôi.</vt:lpstr>
      <vt:lpstr>Moïi söï moïi nôi  laøm vui loøng Chuùa,  nhaø tröôøng,  choán ôû, nôi chôi.</vt:lpstr>
      <vt:lpstr>ÑK: Moät tia saùng,  aùnh saùng trôøi,  Chuùa muoán toâi laøm  tia saùng khaép nôi.</vt:lpstr>
      <vt:lpstr>Moät tia saùng,  aùnh saùng trôøi,  quyeát vì danh Chuùa  soi troïn ñôøi.</vt:lpstr>
      <vt:lpstr>2. Jeâsus daïy toâi  taäp theo neàn neáp,  thuaän hoøa vôùi  moãi moät ai.</vt:lpstr>
      <vt:lpstr>Hoaëc hoïc, hoaëc chôi, hoaëc aên, hoaëc noùi,  toû mình xöùng danh  con Ngaøi.</vt:lpstr>
      <vt:lpstr>ÑK: Moät tia saùng,  aùnh saùng trôøi,  Chuùa muoán toâi laøm  tia saùng khaép nôi.</vt:lpstr>
      <vt:lpstr>Moät tia saùng,  aùnh saùng trôøi,  quyeát vì danh Chuùa  soi troïn ñôøi.</vt:lpstr>
      <vt:lpstr>3. Haèng caàu nguyeän,  xin Jeâsus vuøa giuùp,  cho loøng thaùnh khieát, Ngaøi ôi.</vt:lpstr>
      <vt:lpstr>Thöôøng soi roïi ra  loøng nhaân töø Chuùa,  raïng loøa Cöùu Chuùa  khaép nôi.</vt:lpstr>
      <vt:lpstr>ÑK: Moät tia saùng,  aùnh saùng trôøi,  Chuùa muoán toâi laøm  tia saùng khaép nôi.</vt:lpstr>
      <vt:lpstr>Moät tia saùng,  aùnh saùng trôøi,  quyeát vì danh Chuùa  soi troïn ñôøi.</vt:lpstr>
      <vt:lpstr>4. Nguyeàn laøm tia  maët trôøi luoân vì Chuùa, raïng loøa moãi luùc  moïi nôi.</vt:lpstr>
      <vt:lpstr>Laøm ñöôïc vieäc chi, nguyeän vui laøm heát,  roài cuøng Chuùa  soáng treân trôøi.</vt:lpstr>
      <vt:lpstr>ÑK: Moät tia saùng,  aùnh saùng trôøi,  Chuùa muoán toâi laøm  tia saùng khaép nôi.</vt:lpstr>
      <vt:lpstr>Moät tia saùng,  aùnh saùng trôøi,  quyeát vì danh Chuùa  soi troïn ñôøi.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10</cp:revision>
  <dcterms:created xsi:type="dcterms:W3CDTF">2008-10-08T13:29:34Z</dcterms:created>
  <dcterms:modified xsi:type="dcterms:W3CDTF">2012-09-15T14:12:52Z</dcterms:modified>
</cp:coreProperties>
</file>