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14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28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376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53148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KHOÂNG NEÂN KHUAÁT KEÁ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SA-TAN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71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7526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saéng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376 -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KHOÂNG NEÂN KHUAÁT KEÁ SA-TAN</a:t>
            </a:r>
          </a:p>
        </p:txBody>
      </p:sp>
    </p:spTree>
    <p:extLst>
      <p:ext uri="{BB962C8B-B14F-4D97-AF65-F5344CB8AC3E}">
        <p14:creationId xmlns:p14="http://schemas.microsoft.com/office/powerpoint/2010/main" val="151836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xem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giuùp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376 -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KHOÂNG NEÂN KHUAÁT KEÁ SA-TAN</a:t>
            </a:r>
          </a:p>
        </p:txBody>
      </p:sp>
    </p:spTree>
    <p:extLst>
      <p:ext uri="{BB962C8B-B14F-4D97-AF65-F5344CB8AC3E}">
        <p14:creationId xmlns:p14="http://schemas.microsoft.com/office/powerpoint/2010/main" val="147906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hoä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an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uûi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376 -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KHOÂNG NEÂN KHUAÁT KEÁ SA-TAN</a:t>
            </a:r>
          </a:p>
        </p:txBody>
      </p:sp>
    </p:spTree>
    <p:extLst>
      <p:ext uri="{BB962C8B-B14F-4D97-AF65-F5344CB8AC3E}">
        <p14:creationId xmlns:p14="http://schemas.microsoft.com/office/powerpoint/2010/main" val="236841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giuùp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thaéng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376 -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KHOÂNG NEÂN KHUAÁT KEÁ SA-TAN</a:t>
            </a:r>
          </a:p>
        </p:txBody>
      </p:sp>
    </p:spTree>
    <p:extLst>
      <p:ext uri="{BB962C8B-B14F-4D97-AF65-F5344CB8AC3E}">
        <p14:creationId xmlns:p14="http://schemas.microsoft.com/office/powerpoint/2010/main" val="9121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ñaéc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thaéng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Cha ban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thöôûng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376 -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KHOÂNG NEÂN KHUAÁT KEÁ SA-TAN</a:t>
            </a:r>
          </a:p>
        </p:txBody>
      </p:sp>
    </p:spTree>
    <p:extLst>
      <p:ext uri="{BB962C8B-B14F-4D97-AF65-F5344CB8AC3E}">
        <p14:creationId xmlns:p14="http://schemas.microsoft.com/office/powerpoint/2010/main" val="563224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nghieâng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cay,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376 -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KHOÂNG NEÂN KHUAÁT KEÁ SA-TAN</a:t>
            </a:r>
          </a:p>
        </p:txBody>
      </p:sp>
    </p:spTree>
    <p:extLst>
      <p:ext uri="{BB962C8B-B14F-4D97-AF65-F5344CB8AC3E}">
        <p14:creationId xmlns:p14="http://schemas.microsoft.com/office/powerpoint/2010/main" val="381281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7526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ban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376 -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KHOÂNG NEÂN KHUAÁT KEÁ SA-TAN</a:t>
            </a:r>
          </a:p>
        </p:txBody>
      </p:sp>
    </p:spTree>
    <p:extLst>
      <p:ext uri="{BB962C8B-B14F-4D97-AF65-F5344CB8AC3E}">
        <p14:creationId xmlns:p14="http://schemas.microsoft.com/office/powerpoint/2010/main" val="309500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xem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giuùp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376 -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KHOÂNG NEÂN KHUAÁT KEÁ SA-TAN</a:t>
            </a:r>
          </a:p>
        </p:txBody>
      </p:sp>
    </p:spTree>
    <p:extLst>
      <p:ext uri="{BB962C8B-B14F-4D97-AF65-F5344CB8AC3E}">
        <p14:creationId xmlns:p14="http://schemas.microsoft.com/office/powerpoint/2010/main" val="280172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hoä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an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uûi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376 -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KHOÂNG NEÂN KHUAÁT KEÁ SA-TAN</a:t>
            </a:r>
          </a:p>
        </p:txBody>
      </p:sp>
    </p:spTree>
    <p:extLst>
      <p:ext uri="{BB962C8B-B14F-4D97-AF65-F5344CB8AC3E}">
        <p14:creationId xmlns:p14="http://schemas.microsoft.com/office/powerpoint/2010/main" val="119047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giuùp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thaéng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376 -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KHOÂNG NEÂN KHUAÁT KEÁ SA-TAN</a:t>
            </a:r>
          </a:p>
        </p:txBody>
      </p:sp>
    </p:spTree>
    <p:extLst>
      <p:ext uri="{BB962C8B-B14F-4D97-AF65-F5344CB8AC3E}">
        <p14:creationId xmlns:p14="http://schemas.microsoft.com/office/powerpoint/2010/main" val="375822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keá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Sa-tan,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aét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376 -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KHOÂNG NEÂN KHUAÁT KEÁ SA-TAN</a:t>
            </a:r>
          </a:p>
        </p:txBody>
      </p:sp>
    </p:spTree>
    <p:extLst>
      <p:ext uri="{BB962C8B-B14F-4D97-AF65-F5344CB8AC3E}">
        <p14:creationId xmlns:p14="http://schemas.microsoft.com/office/powerpoint/2010/main" val="57658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nghòch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tan,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nghieäm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moái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376 -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KHOÂNG NEÂN KHUAÁT KEÁ SA-TAN</a:t>
            </a:r>
          </a:p>
        </p:txBody>
      </p:sp>
    </p:spTree>
    <p:extLst>
      <p:ext uri="{BB962C8B-B14F-4D97-AF65-F5344CB8AC3E}">
        <p14:creationId xmlns:p14="http://schemas.microsoft.com/office/powerpoint/2010/main" val="422279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7526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só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göôm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376 -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KHOÂNG NEÂN KHUAÁT KEÁ SA-TAN</a:t>
            </a:r>
          </a:p>
        </p:txBody>
      </p:sp>
    </p:spTree>
    <p:extLst>
      <p:ext uri="{BB962C8B-B14F-4D97-AF65-F5344CB8AC3E}">
        <p14:creationId xmlns:p14="http://schemas.microsoft.com/office/powerpoint/2010/main" val="139998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xem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giuùp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376 -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KHOÂNG NEÂN KHUAÁT KEÁ SA-TAN</a:t>
            </a:r>
          </a:p>
        </p:txBody>
      </p:sp>
    </p:spTree>
    <p:extLst>
      <p:ext uri="{BB962C8B-B14F-4D97-AF65-F5344CB8AC3E}">
        <p14:creationId xmlns:p14="http://schemas.microsoft.com/office/powerpoint/2010/main" val="238270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hoä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an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uûi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376 -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KHOÂNG NEÂN KHUAÁT KEÁ SA-TAN</a:t>
            </a:r>
          </a:p>
        </p:txBody>
      </p:sp>
    </p:spTree>
    <p:extLst>
      <p:ext uri="{BB962C8B-B14F-4D97-AF65-F5344CB8AC3E}">
        <p14:creationId xmlns:p14="http://schemas.microsoft.com/office/powerpoint/2010/main" val="426906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giuùp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thaéng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376 -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KHOÂNG NEÂN KHUAÁT KEÁ SA-TAN</a:t>
            </a:r>
          </a:p>
        </p:txBody>
      </p:sp>
    </p:spTree>
    <p:extLst>
      <p:ext uri="{BB962C8B-B14F-4D97-AF65-F5344CB8AC3E}">
        <p14:creationId xmlns:p14="http://schemas.microsoft.com/office/powerpoint/2010/main" val="22574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höõu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376 -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KHOÂNG NEÂN KHUAÁT KEÁ SA-TAN</a:t>
            </a:r>
          </a:p>
        </p:txBody>
      </p:sp>
    </p:spTree>
    <p:extLst>
      <p:ext uri="{BB962C8B-B14F-4D97-AF65-F5344CB8AC3E}">
        <p14:creationId xmlns:p14="http://schemas.microsoft.com/office/powerpoint/2010/main" val="212900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phaïm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thöôïng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376 -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KHOÂNG NEÂN KHUAÁT KEÁ SA-TAN</a:t>
            </a:r>
          </a:p>
        </p:txBody>
      </p:sp>
    </p:spTree>
    <p:extLst>
      <p:ext uri="{BB962C8B-B14F-4D97-AF65-F5344CB8AC3E}">
        <p14:creationId xmlns:p14="http://schemas.microsoft.com/office/powerpoint/2010/main" val="146159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224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2011-11-14T12:33:19Z</dcterms:created>
  <dcterms:modified xsi:type="dcterms:W3CDTF">2012-09-15T14:21:06Z</dcterms:modified>
</cp:coreProperties>
</file>