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21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70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379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5240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BAÏN ÑÖÙNG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PHÍA NAØO ?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30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cöûa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chia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phía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379 -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BAÏN ÑÖÙNG PHÍA NAØO?</a:t>
            </a:r>
          </a:p>
        </p:txBody>
      </p:sp>
    </p:spTree>
    <p:extLst>
      <p:ext uri="{BB962C8B-B14F-4D97-AF65-F5344CB8AC3E}">
        <p14:creationId xmlns:p14="http://schemas.microsoft.com/office/powerpoint/2010/main" val="228031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Phía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phía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phía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379 -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BAÏN ÑÖÙNG PHÍA NAØO?</a:t>
            </a:r>
          </a:p>
        </p:txBody>
      </p:sp>
    </p:spTree>
    <p:extLst>
      <p:ext uri="{BB962C8B-B14F-4D97-AF65-F5344CB8AC3E}">
        <p14:creationId xmlns:p14="http://schemas.microsoft.com/office/powerpoint/2010/main" val="227357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cöûa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chia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phía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379 -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BAÏN ÑÖÙNG PHÍA NAØO?</a:t>
            </a:r>
          </a:p>
        </p:txBody>
      </p:sp>
    </p:spTree>
    <p:extLst>
      <p:ext uri="{BB962C8B-B14F-4D97-AF65-F5344CB8AC3E}">
        <p14:creationId xmlns:p14="http://schemas.microsoft.com/office/powerpoint/2010/main" val="241486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phía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379 -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BAÏN ÑÖÙNG PHÍA NAØO?</a:t>
            </a:r>
          </a:p>
        </p:txBody>
      </p:sp>
    </p:spTree>
    <p:extLst>
      <p:ext uri="{BB962C8B-B14F-4D97-AF65-F5344CB8AC3E}">
        <p14:creationId xmlns:p14="http://schemas.microsoft.com/office/powerpoint/2010/main" val="302032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59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2011-11-14T13:44:20Z</dcterms:created>
  <dcterms:modified xsi:type="dcterms:W3CDTF">2012-09-15T14:24:46Z</dcterms:modified>
</cp:coreProperties>
</file>