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0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382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99388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MÖØNG VUI THAY,</a:t>
            </a:r>
            <a:b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THANH NIEÂN </a:t>
            </a:r>
            <a:b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 HAÙT</a:t>
            </a:r>
          </a:p>
        </p:txBody>
      </p:sp>
    </p:spTree>
    <p:extLst>
      <p:ext uri="{BB962C8B-B14F-4D97-AF65-F5344CB8AC3E}">
        <p14:creationId xmlns:p14="http://schemas.microsoft.com/office/powerpoint/2010/main" val="23304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16038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dong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ruoåi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5815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40103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daën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33164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31678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höõu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38048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26333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30581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95435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13983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382 - </a:t>
            </a:r>
            <a:r>
              <a:rPr lang="sv-SE" sz="31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MÖØNG VUI </a:t>
            </a:r>
            <a:r>
              <a:rPr lang="sv-SE" sz="31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THAY, THANH </a:t>
            </a:r>
            <a:r>
              <a:rPr lang="sv-SE" sz="31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NIEÂN </a:t>
            </a:r>
            <a:r>
              <a:rPr lang="sv-SE" sz="31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 </a:t>
            </a:r>
            <a:r>
              <a:rPr lang="sv-SE" sz="31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20233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10529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35807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17266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höõu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16766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18122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38907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15004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cam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28842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1068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12928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höõu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32294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16942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382 - </a:t>
            </a:r>
            <a:r>
              <a:rPr lang="sv-SE" dirty="0"/>
              <a:t>MÖØNG VUI </a:t>
            </a:r>
            <a:r>
              <a:rPr lang="sv-SE" dirty="0"/>
              <a:t>THAY, THANH </a:t>
            </a:r>
            <a:r>
              <a:rPr lang="sv-SE" dirty="0"/>
              <a:t>NIEÂN </a:t>
            </a:r>
            <a:r>
              <a:rPr lang="sv-SE" dirty="0"/>
              <a:t>TA </a:t>
            </a:r>
            <a:r>
              <a:rPr lang="sv-SE" dirty="0"/>
              <a:t>HAÙT</a:t>
            </a:r>
          </a:p>
        </p:txBody>
      </p:sp>
    </p:spTree>
    <p:extLst>
      <p:ext uri="{BB962C8B-B14F-4D97-AF65-F5344CB8AC3E}">
        <p14:creationId xmlns:p14="http://schemas.microsoft.com/office/powerpoint/2010/main" val="39598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402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2011-11-14T14:41:12Z</dcterms:created>
  <dcterms:modified xsi:type="dcterms:W3CDTF">2012-09-15T14:32:20Z</dcterms:modified>
</cp:coreProperties>
</file>