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33CD-F5BE-4754-9047-B9A88C7D57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1BB2-1362-4B81-8570-79A0DC0B9C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8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133CD-F5BE-4754-9047-B9A88C7D57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1BB2-1362-4B81-8570-79A0DC0B9C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Lan Kha\Desktop\Vector Art Flowers (8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26" y="0"/>
            <a:ext cx="9170126" cy="687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0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2" y="2362200"/>
            <a:ext cx="9144000" cy="2554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HIEÁN CAÛ THAÛY</a:t>
            </a:r>
          </a:p>
          <a:p>
            <a:pPr algn="ctr"/>
            <a: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CHO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646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383</a:t>
            </a:r>
          </a:p>
        </p:txBody>
      </p:sp>
    </p:spTree>
    <p:extLst>
      <p:ext uri="{BB962C8B-B14F-4D97-AF65-F5344CB8AC3E}">
        <p14:creationId xmlns:p14="http://schemas.microsoft.com/office/powerpoint/2010/main" val="39076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daâng heát thaûy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Jeâsus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thuoäc ôû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192788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ban Thaùnh Linh luoân luoân saùng soi,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ñöôïc roõ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coù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27157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327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Hieán caû thaûy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Ngaøi, hieán caû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 cho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41697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16160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daâng heát thaûy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Jeâsus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ñôøi soáng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hieán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19816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nhaân aùi, linh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 luoân phöôùc boâi,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Ngaøi ñoå xuoáng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laùng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21736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327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Hieán caû thaûy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Ngaøi, hieán caû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 cho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3747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1537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daâng heát thaûy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Jeâsus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nhaän bieát löûa thieâng chaùy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26979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ôn cöùu roãi 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quaù vui,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 hieån vinh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thaùnh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38766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daâng heát thaûy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Jeâsus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nguyeän hieán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thaân theå naày.</a:t>
            </a:r>
          </a:p>
        </p:txBody>
      </p:sp>
    </p:spTree>
    <p:extLst>
      <p:ext uri="{BB962C8B-B14F-4D97-AF65-F5344CB8AC3E}">
        <p14:creationId xmlns:p14="http://schemas.microsoft.com/office/powerpoint/2010/main" val="19122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327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Hieán caû thaûy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Ngaøi, hieán caû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 cho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22627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3918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yeâu meán, troâng mong nôi Chuùa thoâi,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soáng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aân ñieån Ngaøi.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37709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327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Hieán caû thaûy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Ngaøi, hieán caû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 cho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13593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28485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36145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Coi vui thuù theá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rôm raùc thoâi,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ñöôïc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 toâi phuùt naày.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33278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327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Hieán caû thaûy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Ngaøi, hieán caû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 cho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4278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383 – HIEÁN CAÛ THAÛY CHO NGAØI</a:t>
            </a:r>
          </a:p>
        </p:txBody>
      </p:sp>
    </p:spTree>
    <p:extLst>
      <p:ext uri="{BB962C8B-B14F-4D97-AF65-F5344CB8AC3E}">
        <p14:creationId xmlns:p14="http://schemas.microsoft.com/office/powerpoint/2010/main" val="3810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286</Words>
  <Application>Microsoft Office PowerPoint</Application>
  <PresentationFormat>On-screen Show (4:3)</PresentationFormat>
  <Paragraphs>44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2011-09-29T16:56:02Z</dcterms:created>
  <dcterms:modified xsi:type="dcterms:W3CDTF">2012-09-15T14:35:27Z</dcterms:modified>
</cp:coreProperties>
</file>