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384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1698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TUY TOÂI COÙ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CAÛ THIEÂN HAÏ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0967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687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caëp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3401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5785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42413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1649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023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7250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43335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1289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2900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0239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7472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hoaït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5580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6196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1218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8570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2820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thuoác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ròt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4161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687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58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960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7779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5815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1852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4712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14346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0363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2049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35488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40838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384 -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TUY TOÂI COÙ CAÛ THIEÂN HAÏ</a:t>
            </a:r>
          </a:p>
        </p:txBody>
      </p:sp>
    </p:spTree>
    <p:extLst>
      <p:ext uri="{BB962C8B-B14F-4D97-AF65-F5344CB8AC3E}">
        <p14:creationId xmlns:p14="http://schemas.microsoft.com/office/powerpoint/2010/main" val="2466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410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2011-11-15T03:56:16Z</dcterms:created>
  <dcterms:modified xsi:type="dcterms:W3CDTF">2012-09-15T14:36:51Z</dcterms:modified>
</cp:coreProperties>
</file>