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2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385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90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HÖ KHOÂNG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385 -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HÖ KHOÂNG</a:t>
            </a:r>
          </a:p>
        </p:txBody>
      </p:sp>
    </p:spTree>
    <p:extLst>
      <p:ext uri="{BB962C8B-B14F-4D97-AF65-F5344CB8AC3E}">
        <p14:creationId xmlns:p14="http://schemas.microsoft.com/office/powerpoint/2010/main" val="6654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385 -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HÖ KHOÂNG</a:t>
            </a:r>
          </a:p>
        </p:txBody>
      </p:sp>
    </p:spTree>
    <p:extLst>
      <p:ext uri="{BB962C8B-B14F-4D97-AF65-F5344CB8AC3E}">
        <p14:creationId xmlns:p14="http://schemas.microsoft.com/office/powerpoint/2010/main" val="965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385 -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HÖ KHOÂNG</a:t>
            </a:r>
          </a:p>
        </p:txBody>
      </p:sp>
    </p:spTree>
    <p:extLst>
      <p:ext uri="{BB962C8B-B14F-4D97-AF65-F5344CB8AC3E}">
        <p14:creationId xmlns:p14="http://schemas.microsoft.com/office/powerpoint/2010/main" val="1872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2011-11-16T03:48:06Z</dcterms:created>
  <dcterms:modified xsi:type="dcterms:W3CDTF">2012-09-15T14:38:03Z</dcterms:modified>
</cp:coreProperties>
</file>