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2" r:id="rId3"/>
  </p:sldMasterIdLst>
  <p:sldIdLst>
    <p:sldId id="256" r:id="rId4"/>
    <p:sldId id="257" r:id="rId5"/>
    <p:sldId id="276" r:id="rId6"/>
    <p:sldId id="258" r:id="rId7"/>
    <p:sldId id="277" r:id="rId8"/>
    <p:sldId id="272" r:id="rId9"/>
    <p:sldId id="278" r:id="rId10"/>
    <p:sldId id="273" r:id="rId11"/>
    <p:sldId id="279" r:id="rId12"/>
    <p:sldId id="259" r:id="rId13"/>
    <p:sldId id="280" r:id="rId14"/>
    <p:sldId id="260" r:id="rId15"/>
    <p:sldId id="281" r:id="rId16"/>
    <p:sldId id="286" r:id="rId17"/>
    <p:sldId id="287" r:id="rId18"/>
    <p:sldId id="288" r:id="rId19"/>
    <p:sldId id="298" r:id="rId20"/>
    <p:sldId id="264" r:id="rId21"/>
    <p:sldId id="282" r:id="rId22"/>
    <p:sldId id="265" r:id="rId23"/>
    <p:sldId id="283" r:id="rId24"/>
    <p:sldId id="290" r:id="rId25"/>
    <p:sldId id="291" r:id="rId26"/>
    <p:sldId id="292" r:id="rId27"/>
    <p:sldId id="299" r:id="rId28"/>
    <p:sldId id="266" r:id="rId29"/>
    <p:sldId id="284" r:id="rId30"/>
    <p:sldId id="267" r:id="rId31"/>
    <p:sldId id="285" r:id="rId32"/>
    <p:sldId id="294" r:id="rId33"/>
    <p:sldId id="295" r:id="rId34"/>
    <p:sldId id="296" r:id="rId35"/>
    <p:sldId id="300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CC0099"/>
    <a:srgbClr val="33CC33"/>
    <a:srgbClr val="FFFF66"/>
    <a:srgbClr val="FF6600"/>
    <a:srgbClr val="006600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878B70-45D8-4637-8593-353AD922C7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4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F62230-664E-4F9B-9E62-0CE7EDACAF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68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85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858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E06584-2148-4D53-9D7D-2BD73C695A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329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D344-1FE4-4DB4-80CC-8DD6271B498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1572-53FF-4175-BF73-C77897173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123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D344-1FE4-4DB4-80CC-8DD6271B498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1572-53FF-4175-BF73-C77897173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251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72B1AD-B9FA-4F9A-890C-99312A651D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9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0F44F9-85F1-4B14-B5A3-C758EECF02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79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0"/>
            <a:ext cx="4495800" cy="685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0"/>
            <a:ext cx="4495800" cy="685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127CF5-5DB8-443D-B069-D55355F2C0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3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C79C94-F17B-4D3C-89A4-79BEB5C0B4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0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1D7141-EED5-4E69-BBEB-71C000EBBDA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87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D1B87E-57D9-4032-9B72-7164A9ACF0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84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C65591-B3E9-4D3B-978C-737D2C9650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29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A6BAD8-A0C4-47DE-A3FC-2CE324E95A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80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slide" Target="../slides/slide10.xml"/><Relationship Id="rId2" Type="http://schemas.openxmlformats.org/officeDocument/2006/relationships/slideLayout" Target="../slideLayouts/slideLayout2.xml"/><Relationship Id="rId16" Type="http://schemas.openxmlformats.org/officeDocument/2006/relationships/slide" Target="../slides/slide2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" Target="../slides/slide1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6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3399">
                <a:gamma/>
                <a:shade val="46275"/>
                <a:invGamma/>
              </a:srgbClr>
            </a:gs>
            <a:gs pos="100000">
              <a:srgbClr val="0033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9F33A01-C5AA-4422-8D09-51E83F65F8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7696200" y="6400800"/>
            <a:ext cx="1447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hlinkClick r:id="rId13" action="ppaction://hlinksldjump"/>
              </a:rPr>
              <a:t>DK</a:t>
            </a:r>
            <a:r>
              <a:rPr lang="en-US" sz="2000"/>
              <a:t> </a:t>
            </a:r>
            <a:r>
              <a:rPr lang="en-US" sz="2000">
                <a:hlinkClick r:id="rId14" action="ppaction://hlinksldjump"/>
              </a:rPr>
              <a:t>3</a:t>
            </a:r>
            <a:r>
              <a:rPr lang="en-US" sz="2000"/>
              <a:t> </a:t>
            </a:r>
            <a:r>
              <a:rPr lang="en-US" sz="2000">
                <a:hlinkClick r:id="rId15" action="ppaction://hlinksldjump"/>
              </a:rPr>
              <a:t>4</a:t>
            </a:r>
            <a:r>
              <a:rPr lang="en-US" sz="2000"/>
              <a:t> </a:t>
            </a:r>
            <a:r>
              <a:rPr lang="en-US" sz="2000">
                <a:hlinkClick r:id="rId16" action="ppaction://hlinksldjump"/>
              </a:rPr>
              <a:t>1</a:t>
            </a:r>
            <a:r>
              <a:rPr lang="en-US" sz="2000"/>
              <a:t> </a:t>
            </a:r>
            <a:r>
              <a:rPr lang="en-US" sz="2000">
                <a:hlinkClick r:id="rId17" action="ppaction://hlinksldjump"/>
              </a:rPr>
              <a:t>2</a:t>
            </a:r>
            <a:endParaRPr lang="en-US" sz="2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VNI-Times" pitchFamily="2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VNI-Times" pitchFamily="2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VNI-Times" pitchFamily="2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VNI-Times" pitchFamily="2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VNI-Times" pitchFamily="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VNI-Times" pitchFamily="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VNI-Times" pitchFamily="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VNI-Times" pitchFamily="2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66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defRPr sz="60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defRPr sz="48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defRPr sz="48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48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48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48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48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FD6D344-1FE4-4DB4-80CC-8DD6271B498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10/11/2012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0B421572-53FF-4175-BF73-C778971730D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8" name="Picture 2" descr="D:\MEDIA\PICTURES\CHUA SOAN\ArtBook__064_064__JesusCarryingALostLamb____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21999"/>
            <a:ext cx="3007035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443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FD6D344-1FE4-4DB4-80CC-8DD6271B498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10/11/2012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0B421572-53FF-4175-BF73-C778971730D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2" descr="D:\MEDIA\PICTURES\CHUA SOAN\ArtBook__064_064__JesusCarryingALostLamb____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22434"/>
            <a:ext cx="1628235" cy="235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656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124200" y="2514600"/>
            <a:ext cx="5638800" cy="182880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8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Eurasia" pitchFamily="2" charset="0"/>
              </a:rPr>
              <a:t>JEÂSUS</a:t>
            </a:r>
            <a:endParaRPr lang="en-US" sz="8800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Eurasia" pitchFamily="2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76200"/>
            <a:ext cx="9144000" cy="10667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500" b="1" dirty="0">
                <a:solidFill>
                  <a:prstClr val="black"/>
                </a:solidFill>
                <a:latin typeface="VNI-Eurasia" pitchFamily="2" charset="0"/>
              </a:rPr>
              <a:t>TOÂN VINH CHUÙA – THAÙNH CA 386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09800" y="1524000"/>
            <a:ext cx="33528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Rush" pitchFamily="2" charset="0"/>
              </a:rPr>
              <a:t>Khi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Rush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181600" y="4207164"/>
            <a:ext cx="33528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Rush" pitchFamily="2" charset="0"/>
              </a:rPr>
              <a:t>qua ...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Rus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57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457200"/>
            <a:ext cx="8839200" cy="449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auto">
              <a:spcAft>
                <a:spcPts val="0"/>
              </a:spcAft>
            </a:pPr>
            <a:r>
              <a:rPr lang="en-US" sz="3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keû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cuoàng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bò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ñuoåi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lìa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ñình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590800" y="5867400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0" y="5932052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1981200" y="6019800"/>
            <a:ext cx="7162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386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– </a:t>
            </a: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KHI JEÂSUS QUA</a:t>
            </a:r>
            <a:endParaRPr lang="sv-SE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12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457200"/>
            <a:ext cx="8839200" cy="449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auto">
              <a:spcAft>
                <a:spcPts val="0"/>
              </a:spcAft>
            </a:pP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khoå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maû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moà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vaéng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590800" y="5867400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0" y="5932052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1981200" y="6019800"/>
            <a:ext cx="7162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386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– </a:t>
            </a: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KHI JEÂSUS QUA</a:t>
            </a:r>
            <a:endParaRPr lang="sv-SE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00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457200"/>
            <a:ext cx="8839200" cy="449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auto">
              <a:spcAft>
                <a:spcPts val="0"/>
              </a:spcAft>
            </a:pP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raïch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mình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keâu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la do ma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taø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aûnh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590800" y="5867400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0" y="5932052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1981200" y="6019800"/>
            <a:ext cx="7162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386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– </a:t>
            </a: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KHI JEÂSUS QUA</a:t>
            </a:r>
            <a:endParaRPr lang="sv-SE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41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457200"/>
            <a:ext cx="8839200" cy="449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auto">
              <a:spcAft>
                <a:spcPts val="0"/>
              </a:spcAft>
            </a:pP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xua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khieán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590800" y="5867400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0" y="5932052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1981200" y="6019800"/>
            <a:ext cx="7162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386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– </a:t>
            </a: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KHI JEÂSUS QUA</a:t>
            </a:r>
            <a:endParaRPr lang="sv-SE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29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457200"/>
            <a:ext cx="8839200" cy="449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auto">
              <a:spcAft>
                <a:spcPts val="0"/>
              </a:spcAft>
            </a:pPr>
            <a:r>
              <a:rPr lang="en-US" sz="4400" b="1" i="1" u="sng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doã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oai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quyeàn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coøn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590800" y="5867400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0" y="5932052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1981200" y="6019800"/>
            <a:ext cx="7162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386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– </a:t>
            </a: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KHI JEÂSUS QUA</a:t>
            </a:r>
            <a:endParaRPr lang="sv-SE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457200"/>
            <a:ext cx="8839200" cy="449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auto">
              <a:spcAft>
                <a:spcPts val="0"/>
              </a:spcAft>
            </a:pP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raùo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heát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maét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saàu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590800" y="5867400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0" y="5932052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1981200" y="6019800"/>
            <a:ext cx="7162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386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– </a:t>
            </a: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KHI JEÂSUS QUA</a:t>
            </a:r>
            <a:endParaRPr lang="sv-SE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14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457200"/>
            <a:ext cx="8839200" cy="449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auto">
              <a:spcAft>
                <a:spcPts val="0"/>
              </a:spcAft>
            </a:pP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xua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taêm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toái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raïng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gaám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590800" y="5867400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0" y="5932052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1981200" y="6019800"/>
            <a:ext cx="7162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386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– </a:t>
            </a: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KHI JEÂSUS QUA</a:t>
            </a:r>
            <a:endParaRPr lang="sv-SE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83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457200"/>
            <a:ext cx="8839200" cy="449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auto">
              <a:spcAft>
                <a:spcPts val="0"/>
              </a:spcAft>
            </a:pP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ñoåi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ñieàu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590800" y="5867400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0" y="5932052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1981200" y="6019800"/>
            <a:ext cx="7162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386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– </a:t>
            </a: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KHI JEÂSUS QUA</a:t>
            </a:r>
            <a:endParaRPr lang="sv-SE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94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457200"/>
            <a:ext cx="8839200" cy="449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auto">
              <a:spcAft>
                <a:spcPts val="0"/>
              </a:spcAft>
            </a:pPr>
            <a:r>
              <a:rPr lang="en-US" sz="3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keâu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gaøo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: “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Mình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ueá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gôùm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gheâ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!”.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590800" y="5867400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0" y="5932052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1981200" y="6019800"/>
            <a:ext cx="7162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386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– </a:t>
            </a: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KHI JEÂSUS QUA</a:t>
            </a:r>
            <a:endParaRPr lang="sv-SE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06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457200"/>
            <a:ext cx="8839200" cy="449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auto">
              <a:spcAft>
                <a:spcPts val="0"/>
              </a:spcAft>
            </a:pP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ñieác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caâm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queø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phaän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thaûm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theâ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590800" y="5867400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0" y="5932052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1981200" y="6019800"/>
            <a:ext cx="7162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386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– </a:t>
            </a: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KHI JEÂSUS QUA</a:t>
            </a:r>
            <a:endParaRPr lang="sv-SE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6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457200"/>
            <a:ext cx="8839200" cy="449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auto">
              <a:spcAft>
                <a:spcPts val="0"/>
              </a:spcAft>
            </a:pPr>
            <a:r>
              <a:rPr lang="en-US" sz="3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keû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aên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maøy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loaø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ñoâi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maét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ngoài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590800" y="5867400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0" y="5932052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1981200" y="6019800"/>
            <a:ext cx="7162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386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– </a:t>
            </a: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KHI JEÂSUS QUA</a:t>
            </a:r>
            <a:endParaRPr lang="sv-SE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13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457200"/>
            <a:ext cx="8839200" cy="449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auto">
              <a:spcAft>
                <a:spcPts val="0"/>
              </a:spcAft>
            </a:pP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thì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bò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reùt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côn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haøn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nhieät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noùi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saûng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590800" y="5867400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0" y="5932052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1981200" y="6019800"/>
            <a:ext cx="7162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386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– </a:t>
            </a: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KHI JEÂSUS QUA</a:t>
            </a:r>
            <a:endParaRPr lang="sv-SE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7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457200"/>
            <a:ext cx="8839200" cy="449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auto">
              <a:spcAft>
                <a:spcPts val="0"/>
              </a:spcAft>
            </a:pP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xua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heát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ñôùn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590800" y="5867400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0" y="5932052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1981200" y="6019800"/>
            <a:ext cx="7162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386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– </a:t>
            </a: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KHI JEÂSUS QUA</a:t>
            </a:r>
            <a:endParaRPr lang="sv-SE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07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457200"/>
            <a:ext cx="8839200" cy="449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auto">
              <a:spcAft>
                <a:spcPts val="0"/>
              </a:spcAft>
            </a:pPr>
            <a:r>
              <a:rPr lang="en-US" sz="4400" b="1" i="1" u="sng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doã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oai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quyeàn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coøn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590800" y="5867400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0" y="5932052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1981200" y="6019800"/>
            <a:ext cx="7162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386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– </a:t>
            </a: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KHI JEÂSUS QUA</a:t>
            </a:r>
            <a:endParaRPr lang="sv-SE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457200"/>
            <a:ext cx="8839200" cy="449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auto">
              <a:spcAft>
                <a:spcPts val="0"/>
              </a:spcAft>
            </a:pP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raùo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heát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maét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saàu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590800" y="5867400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0" y="5932052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1981200" y="6019800"/>
            <a:ext cx="7162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386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– </a:t>
            </a: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KHI JEÂSUS QUA</a:t>
            </a:r>
            <a:endParaRPr lang="sv-SE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14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457200"/>
            <a:ext cx="8839200" cy="449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auto">
              <a:spcAft>
                <a:spcPts val="0"/>
              </a:spcAft>
            </a:pP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xua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taêm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toái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raïng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gaám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590800" y="5867400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0" y="5932052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1981200" y="6019800"/>
            <a:ext cx="7162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386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– </a:t>
            </a: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KHI JEÂSUS QUA</a:t>
            </a:r>
            <a:endParaRPr lang="sv-SE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83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457200"/>
            <a:ext cx="8839200" cy="449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auto">
              <a:spcAft>
                <a:spcPts val="0"/>
              </a:spcAft>
            </a:pP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ñoåi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ñieàu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590800" y="5867400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0" y="5932052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1981200" y="6019800"/>
            <a:ext cx="7162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386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– </a:t>
            </a: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KHI JEÂSUS QUA</a:t>
            </a:r>
            <a:endParaRPr lang="sv-SE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48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457200"/>
            <a:ext cx="8839200" cy="449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auto">
              <a:spcAft>
                <a:spcPts val="0"/>
              </a:spcAft>
            </a:pPr>
            <a:r>
              <a:rPr lang="en-US" sz="3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Thaûy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thaûy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loaïi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hieän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laàm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than,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khoán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naïn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590800" y="5867400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0" y="5932052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1981200" y="6019800"/>
            <a:ext cx="7162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386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– </a:t>
            </a: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KHI JEÂSUS QUA</a:t>
            </a:r>
            <a:endParaRPr lang="sv-SE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62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457200"/>
            <a:ext cx="8839200" cy="449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auto">
              <a:spcAft>
                <a:spcPts val="0"/>
              </a:spcAft>
            </a:pP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gaây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phaàn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ñaéng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cay.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590800" y="5867400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0" y="5932052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1981200" y="6019800"/>
            <a:ext cx="7162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386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– </a:t>
            </a: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KHI JEÂSUS QUA</a:t>
            </a:r>
            <a:endParaRPr lang="sv-SE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2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457200"/>
            <a:ext cx="8839200" cy="449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auto">
              <a:spcAft>
                <a:spcPts val="0"/>
              </a:spcAft>
            </a:pP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nhìn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thích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phoùng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590800" y="5867400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0" y="5932052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1981200" y="6019800"/>
            <a:ext cx="7162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386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– </a:t>
            </a: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KHI JEÂSUS QUA</a:t>
            </a:r>
            <a:endParaRPr lang="sv-SE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02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457200"/>
            <a:ext cx="8839200" cy="449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auto">
              <a:spcAft>
                <a:spcPts val="0"/>
              </a:spcAft>
            </a:pP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ñoåi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môùi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thaûnh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thôi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590800" y="5867400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0" y="5932052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1981200" y="6019800"/>
            <a:ext cx="7162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386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– </a:t>
            </a: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KHI JEÂSUS QUA</a:t>
            </a:r>
            <a:endParaRPr lang="sv-SE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40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457200"/>
            <a:ext cx="8839200" cy="449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auto">
              <a:spcAft>
                <a:spcPts val="0"/>
              </a:spcAft>
            </a:pP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noãi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coâ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quaïnh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mòt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590800" y="5867400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0" y="5932052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1828800" y="6019800"/>
            <a:ext cx="7315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386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– </a:t>
            </a: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KHI JEÂSUS QUA</a:t>
            </a:r>
            <a:endParaRPr lang="sv-SE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19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457200"/>
            <a:ext cx="8839200" cy="449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auto">
              <a:spcAft>
                <a:spcPts val="0"/>
              </a:spcAft>
            </a:pPr>
            <a:r>
              <a:rPr lang="en-US" sz="4400" b="1" i="1" u="sng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doã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oai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quyeàn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coøn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590800" y="5867400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0" y="5932052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1981200" y="6019800"/>
            <a:ext cx="7162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386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– </a:t>
            </a: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KHI JEÂSUS QUA</a:t>
            </a:r>
            <a:endParaRPr lang="sv-SE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457200"/>
            <a:ext cx="8839200" cy="449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auto">
              <a:spcAft>
                <a:spcPts val="0"/>
              </a:spcAft>
            </a:pP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raùo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heát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maét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saàu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590800" y="5867400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0" y="5932052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1981200" y="6019800"/>
            <a:ext cx="7162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386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– </a:t>
            </a: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KHI JEÂSUS QUA</a:t>
            </a:r>
            <a:endParaRPr lang="sv-SE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14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457200"/>
            <a:ext cx="8839200" cy="449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auto">
              <a:spcAft>
                <a:spcPts val="0"/>
              </a:spcAft>
            </a:pP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xua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taêm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toái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raïng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gaám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590800" y="5867400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0" y="5932052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1981200" y="6019800"/>
            <a:ext cx="7162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386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– </a:t>
            </a: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KHI JEÂSUS QUA</a:t>
            </a:r>
            <a:endParaRPr lang="sv-SE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83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457200"/>
            <a:ext cx="8839200" cy="449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auto">
              <a:spcAft>
                <a:spcPts val="0"/>
              </a:spcAft>
            </a:pP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ñoåi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ñieàu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590800" y="5867400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0" y="5932052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1981200" y="6019800"/>
            <a:ext cx="7162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386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– </a:t>
            </a: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KHI JEÂSUS QUA</a:t>
            </a:r>
            <a:endParaRPr lang="sv-SE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48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457200"/>
            <a:ext cx="8839200" cy="449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auto">
              <a:spcAft>
                <a:spcPts val="0"/>
              </a:spcAft>
            </a:pP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baän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ñoà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raùch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ngöïc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ngoài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uû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ruû.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590800" y="5867400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0" y="5932052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1981200" y="6019800"/>
            <a:ext cx="7162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386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– </a:t>
            </a: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KHI JEÂSUS QUA</a:t>
            </a:r>
            <a:endParaRPr lang="sv-SE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15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457200"/>
            <a:ext cx="8839200" cy="449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auto">
              <a:spcAft>
                <a:spcPts val="0"/>
              </a:spcAft>
            </a:pP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qua,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xua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heát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toái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taêm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u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tuø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590800" y="5867400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0" y="5932052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1981200" y="6019800"/>
            <a:ext cx="7162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386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– </a:t>
            </a: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KHI JEÂSUS QUA</a:t>
            </a:r>
            <a:endParaRPr lang="sv-SE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08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457200"/>
            <a:ext cx="8839200" cy="449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auto">
              <a:spcAft>
                <a:spcPts val="0"/>
              </a:spcAft>
            </a:pPr>
            <a:r>
              <a:rPr lang="en-US" sz="4400" b="1" i="1" u="sng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doã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oai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quyeàn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coøn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590800" y="5867400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0" y="5932052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1981200" y="6019800"/>
            <a:ext cx="7162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386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– </a:t>
            </a: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KHI JEÂSUS QUA</a:t>
            </a:r>
            <a:endParaRPr lang="sv-SE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97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457200"/>
            <a:ext cx="8839200" cy="449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auto">
              <a:spcAft>
                <a:spcPts val="0"/>
              </a:spcAft>
            </a:pP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raùo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heát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maét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saàu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590800" y="5867400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0" y="5932052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1981200" y="6019800"/>
            <a:ext cx="7162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386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– </a:t>
            </a: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KHI JEÂSUS QUA</a:t>
            </a:r>
            <a:endParaRPr lang="sv-SE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47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457200"/>
            <a:ext cx="8839200" cy="449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auto">
              <a:spcAft>
                <a:spcPts val="0"/>
              </a:spcAft>
            </a:pP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xua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taêm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toái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raïng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gaám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590800" y="5867400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0" y="5932052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1981200" y="6019800"/>
            <a:ext cx="7162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386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– </a:t>
            </a: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KHI JEÂSUS QUA</a:t>
            </a:r>
            <a:endParaRPr lang="sv-SE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77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457200"/>
            <a:ext cx="8839200" cy="449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auto">
              <a:spcAft>
                <a:spcPts val="0"/>
              </a:spcAft>
            </a:pP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ñoåi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ñieàu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590800" y="5867400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0" y="5932052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1981200" y="6019800"/>
            <a:ext cx="7162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386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– </a:t>
            </a: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KHI JEÂSUS QUA</a:t>
            </a:r>
            <a:endParaRPr lang="sv-SE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40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VNI-Times"/>
        <a:ea typeface=""/>
        <a:cs typeface=""/>
      </a:majorFont>
      <a:minorFont>
        <a:latin typeface="VNI-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0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407</Words>
  <Application>Microsoft Office PowerPoint</Application>
  <PresentationFormat>On-screen Show (4:3)</PresentationFormat>
  <Paragraphs>68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Default Design</vt:lpstr>
      <vt:lpstr>10_Office Theme</vt:lpstr>
      <vt:lpstr>11_Office Theme</vt:lpstr>
      <vt:lpstr>JEÂSUS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56</cp:revision>
  <dcterms:created xsi:type="dcterms:W3CDTF">2001-09-26T06:13:14Z</dcterms:created>
  <dcterms:modified xsi:type="dcterms:W3CDTF">2012-11-10T12:00:54Z</dcterms:modified>
</cp:coreProperties>
</file>