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B3800-94FA-452E-8723-7360CA5AC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64EDA-8FD4-42F1-BE13-431487CC0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F873B-026E-4E35-8D28-9EDAD7F63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C7CEC-9607-4D08-B180-BAB6AE018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53A48-297F-46E0-91B2-F4D904BB6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84EE7-FAB2-4BB9-A3A5-4AE98E144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4B748-E8BE-4721-B6B2-7362CF7E7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C532-7837-4DF0-93F2-5D803FA45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13AE3-0567-4EF2-86D0-B548E81C2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72757-B0E8-4C30-9E68-C8E9182DA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3A3D-DE89-42F4-A2DF-BD9F6A8E2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F:\20. PHÔNG  NỀN CHRISTIAN\T14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85553921-D8EE-45C7-ADA1-BBE57C856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" y="166554"/>
            <a:ext cx="7772400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  <a:cs typeface="+mn-cs"/>
              </a:rPr>
              <a:t>TOÂN VINH CHUÙA </a:t>
            </a:r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  <a:cs typeface="+mn-cs"/>
              </a:rPr>
              <a:t>– THAÙNH CA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  <a:cs typeface="+mn-cs"/>
              </a:rPr>
              <a:t>389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9600" y="3429000"/>
            <a:ext cx="7772400" cy="185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8800" b="1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cs typeface="+mn-cs"/>
              </a:rPr>
              <a:t>THEO CHUÙA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2400" y="76200"/>
            <a:ext cx="6629400" cy="7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500" b="1" dirty="0" smtClean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dirty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VNI-Garam" pitchFamily="34" charset="0"/>
                <a:cs typeface="+mn-cs"/>
              </a:rPr>
              <a:t>389 - THEO CHUÙA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0" y="1636216"/>
            <a:ext cx="7696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0" y="1636216"/>
            <a:ext cx="7772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hoâm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nay!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" y="76200"/>
            <a:ext cx="6629400" cy="7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500" b="1" dirty="0" smtClean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dirty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VNI-Garam" pitchFamily="34" charset="0"/>
                <a:cs typeface="+mn-cs"/>
              </a:rPr>
              <a:t>389 - THEO CHUÙA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0" y="1495425"/>
            <a:ext cx="7772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Theo Chuùa!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Theo hoaøi!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quyeát taâm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 theo Ngaøi!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" y="76200"/>
            <a:ext cx="6629400" cy="7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500" b="1" dirty="0" smtClean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dirty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VNI-Garam" pitchFamily="34" charset="0"/>
                <a:cs typeface="+mn-cs"/>
              </a:rPr>
              <a:t>389 - THEO CHUÙA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0" y="1636216"/>
            <a:ext cx="7772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" y="76200"/>
            <a:ext cx="6629400" cy="7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500" b="1" dirty="0" smtClean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VNI-Garam" pitchFamily="34" charset="0"/>
                <a:cs typeface="+mn-cs"/>
              </a:rPr>
              <a:t>THAÙNH CA </a:t>
            </a:r>
            <a:r>
              <a:rPr lang="en-US" sz="3500" b="1" dirty="0">
                <a:solidFill>
                  <a:srgbClr val="FFFF00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VNI-Garam" pitchFamily="34" charset="0"/>
                <a:cs typeface="+mn-cs"/>
              </a:rPr>
              <a:t>389 - THEO CHUÙA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2007-10-13T14:11:18Z</dcterms:created>
  <dcterms:modified xsi:type="dcterms:W3CDTF">2012-09-15T14:53:05Z</dcterms:modified>
</cp:coreProperties>
</file>