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50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83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391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16985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NGAÉM JEÂSUS ÑÖØNG XAO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92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ngaém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heà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391 -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NGAÉM JEÂSUS ÑÖØNG XAO</a:t>
            </a:r>
          </a:p>
        </p:txBody>
      </p:sp>
    </p:spTree>
    <p:extLst>
      <p:ext uri="{BB962C8B-B14F-4D97-AF65-F5344CB8AC3E}">
        <p14:creationId xmlns:p14="http://schemas.microsoft.com/office/powerpoint/2010/main" val="341641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vöøa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giuùp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sôï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chæ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caäy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ta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thaéng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391 -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NGAÉM JEÂSUS ÑÖØNG XAO</a:t>
            </a:r>
          </a:p>
        </p:txBody>
      </p:sp>
    </p:spTree>
    <p:extLst>
      <p:ext uri="{BB962C8B-B14F-4D97-AF65-F5344CB8AC3E}">
        <p14:creationId xmlns:p14="http://schemas.microsoft.com/office/powerpoint/2010/main" val="3852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35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2011-11-16T05:06:44Z</dcterms:created>
  <dcterms:modified xsi:type="dcterms:W3CDTF">2012-09-16T14:08:20Z</dcterms:modified>
</cp:coreProperties>
</file>