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4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4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392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7151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GOÂ-GOÂ-THA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goã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392 -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18332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Christ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do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392 -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35295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392 -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28262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392 -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10817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392 -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382101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392 -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38716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392 -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1457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Phi-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nghòch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392 -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405229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caõi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392 -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10500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caõi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392 -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7200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Christ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392 -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289795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goã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392 -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</p:spTree>
    <p:extLst>
      <p:ext uri="{BB962C8B-B14F-4D97-AF65-F5344CB8AC3E}">
        <p14:creationId xmlns:p14="http://schemas.microsoft.com/office/powerpoint/2010/main" val="25140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2011-11-16T05:07:17Z</dcterms:created>
  <dcterms:modified xsi:type="dcterms:W3CDTF">2012-09-16T14:09:00Z</dcterms:modified>
</cp:coreProperties>
</file>